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8" r:id="rId1"/>
    <p:sldMasterId id="2147483669" r:id="rId2"/>
  </p:sldMasterIdLst>
  <p:notesMasterIdLst>
    <p:notesMasterId r:id="rId9"/>
  </p:notesMasterIdLst>
  <p:sldIdLst>
    <p:sldId id="256" r:id="rId3"/>
    <p:sldId id="280" r:id="rId4"/>
    <p:sldId id="285" r:id="rId5"/>
    <p:sldId id="286" r:id="rId6"/>
    <p:sldId id="287" r:id="rId7"/>
    <p:sldId id="288" r:id="rId8"/>
  </p:sldIdLst>
  <p:sldSz cx="9144000" cy="5143500" type="screen16x9"/>
  <p:notesSz cx="6858000" cy="9144000"/>
  <p:embeddedFontLst>
    <p:embeddedFont>
      <p:font typeface="Montserrat Black" charset="-52"/>
      <p:bold r:id="rId10"/>
      <p:boldItalic r:id="rId11"/>
    </p:embeddedFont>
    <p:embeddedFont>
      <p:font typeface="Open Sans" charset="0"/>
      <p:regular r:id="rId12"/>
      <p:bold r:id="rId13"/>
      <p:italic r:id="rId14"/>
      <p:bold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Montserrat" charset="-52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65007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57" autoAdjust="0"/>
  </p:normalViewPr>
  <p:slideViewPr>
    <p:cSldViewPr snapToGrid="0">
      <p:cViewPr>
        <p:scale>
          <a:sx n="90" d="100"/>
          <a:sy n="90" d="100"/>
        </p:scale>
        <p:origin x="-510" y="-7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2.fntdata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5a0e31e4a1_2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1" name="Google Shape;151;g25a0e31e4a1_2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5a0e31e4a1_2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g25a0e31e4a1_2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5a0e31e4a1_2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g25a0e31e4a1_2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5a0e31e4a1_2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g25a0e31e4a1_2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5a0e31e4a1_2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g25a0e31e4a1_2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5a0e31e4a1_2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g25a0e31e4a1_2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3" name="Google Shape;13;p2"/>
          <p:cNvSpPr/>
          <p:nvPr/>
        </p:nvSpPr>
        <p:spPr>
          <a:xfrm rot="2700000">
            <a:off x="3935525" y="-1067389"/>
            <a:ext cx="1272951" cy="1818502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4" name="Google Shape;14;p2"/>
          <p:cNvCxnSpPr/>
          <p:nvPr/>
        </p:nvCxnSpPr>
        <p:spPr>
          <a:xfrm rot="10800000" flipH="1">
            <a:off x="4019125" y="401342"/>
            <a:ext cx="694800" cy="6948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" name="Google Shape;15;p2"/>
          <p:cNvCxnSpPr/>
          <p:nvPr/>
        </p:nvCxnSpPr>
        <p:spPr>
          <a:xfrm rot="10800000" flipH="1">
            <a:off x="3665003" y="-1039465"/>
            <a:ext cx="694800" cy="6948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14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>
            <a:spLocks noGrp="1"/>
          </p:cNvSpPr>
          <p:nvPr>
            <p:ph type="title"/>
          </p:nvPr>
        </p:nvSpPr>
        <p:spPr>
          <a:xfrm>
            <a:off x="361156" y="2203450"/>
            <a:ext cx="3886200" cy="681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15"/>
          <p:cNvSpPr txBox="1">
            <a:spLocks noGrp="1"/>
          </p:cNvSpPr>
          <p:nvPr>
            <p:ph type="body" idx="1"/>
          </p:nvPr>
        </p:nvSpPr>
        <p:spPr>
          <a:xfrm>
            <a:off x="361156" y="1453357"/>
            <a:ext cx="3886200" cy="750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5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6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05" name="Google Shape;105;p16"/>
          <p:cNvSpPr txBox="1">
            <a:spLocks noGrp="1"/>
          </p:cNvSpPr>
          <p:nvPr>
            <p:ph type="body" idx="2"/>
          </p:nvPr>
        </p:nvSpPr>
        <p:spPr>
          <a:xfrm>
            <a:off x="23241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marL="914400" lvl="1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marL="1371600" lvl="2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6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16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17"/>
          <p:cNvSpPr txBox="1">
            <a:spLocks noGrp="1"/>
          </p:cNvSpPr>
          <p:nvPr>
            <p:ph type="body" idx="1"/>
          </p:nvPr>
        </p:nvSpPr>
        <p:spPr>
          <a:xfrm>
            <a:off x="228600" y="767556"/>
            <a:ext cx="2020094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12" name="Google Shape;112;p17"/>
          <p:cNvSpPr txBox="1">
            <a:spLocks noGrp="1"/>
          </p:cNvSpPr>
          <p:nvPr>
            <p:ph type="body" idx="2"/>
          </p:nvPr>
        </p:nvSpPr>
        <p:spPr>
          <a:xfrm>
            <a:off x="228600" y="1087438"/>
            <a:ext cx="2020094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13" name="Google Shape;113;p17"/>
          <p:cNvSpPr txBox="1">
            <a:spLocks noGrp="1"/>
          </p:cNvSpPr>
          <p:nvPr>
            <p:ph type="body" idx="3"/>
          </p:nvPr>
        </p:nvSpPr>
        <p:spPr>
          <a:xfrm>
            <a:off x="2322513" y="767556"/>
            <a:ext cx="2020888" cy="319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marL="457200" lvl="0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1pPr>
            <a:lvl2pPr marL="914400" lvl="1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 b="1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 b="1"/>
            </a:lvl3pPr>
            <a:lvl4pPr marL="1828800" lvl="3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4pPr>
            <a:lvl5pPr marL="2286000" lvl="4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5pPr>
            <a:lvl6pPr marL="2743200" lvl="5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6pPr>
            <a:lvl7pPr marL="3200400" lvl="6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7pPr>
            <a:lvl8pPr marL="3657600" lvl="7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8pPr>
            <a:lvl9pPr marL="4114800" lvl="8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 b="1"/>
            </a:lvl9pPr>
          </a:lstStyle>
          <a:p>
            <a:endParaRPr/>
          </a:p>
        </p:txBody>
      </p:sp>
      <p:sp>
        <p:nvSpPr>
          <p:cNvPr id="114" name="Google Shape;114;p17"/>
          <p:cNvSpPr txBox="1">
            <a:spLocks noGrp="1"/>
          </p:cNvSpPr>
          <p:nvPr>
            <p:ph type="body" idx="4"/>
          </p:nvPr>
        </p:nvSpPr>
        <p:spPr>
          <a:xfrm>
            <a:off x="2322513" y="1087438"/>
            <a:ext cx="2020888" cy="1975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marL="914400" lvl="1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marL="1828800" lvl="3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marL="2286000" lvl="4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marL="2743200" lvl="5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marL="3200400" lvl="6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marL="3657600" lvl="7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marL="4114800" lvl="8" indent="-279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>
            <a:endParaRPr/>
          </a:p>
        </p:txBody>
      </p:sp>
      <p:sp>
        <p:nvSpPr>
          <p:cNvPr id="115" name="Google Shape;115;p17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7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7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8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8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8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>
            <a:spLocks noGrp="1"/>
          </p:cNvSpPr>
          <p:nvPr>
            <p:ph type="title"/>
          </p:nvPr>
        </p:nvSpPr>
        <p:spPr>
          <a:xfrm>
            <a:off x="228600" y="136525"/>
            <a:ext cx="1504157" cy="581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9"/>
          <p:cNvSpPr txBox="1">
            <a:spLocks noGrp="1"/>
          </p:cNvSpPr>
          <p:nvPr>
            <p:ph type="body" idx="1"/>
          </p:nvPr>
        </p:nvSpPr>
        <p:spPr>
          <a:xfrm>
            <a:off x="1787525" y="136525"/>
            <a:ext cx="2555875" cy="2926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330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marL="914400" lvl="1" indent="-3175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marL="1371600" lvl="2" indent="-30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marL="1828800" lvl="3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marL="2286000" lvl="4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marL="2743200" lvl="5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marL="3200400" lvl="6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marL="3657600" lvl="7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marL="4114800" lvl="8" indent="-2921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>
            <a:endParaRPr/>
          </a:p>
        </p:txBody>
      </p:sp>
      <p:sp>
        <p:nvSpPr>
          <p:cNvPr id="126" name="Google Shape;126;p19"/>
          <p:cNvSpPr txBox="1">
            <a:spLocks noGrp="1"/>
          </p:cNvSpPr>
          <p:nvPr>
            <p:ph type="body" idx="2"/>
          </p:nvPr>
        </p:nvSpPr>
        <p:spPr>
          <a:xfrm>
            <a:off x="228600" y="717550"/>
            <a:ext cx="1504157" cy="2345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27" name="Google Shape;127;p19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19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"/>
          <p:cNvSpPr txBox="1">
            <a:spLocks noGrp="1"/>
          </p:cNvSpPr>
          <p:nvPr>
            <p:ph type="title"/>
          </p:nvPr>
        </p:nvSpPr>
        <p:spPr>
          <a:xfrm>
            <a:off x="896144" y="2400300"/>
            <a:ext cx="2743200" cy="283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sz="1000" b="1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0"/>
          <p:cNvSpPr>
            <a:spLocks noGrp="1"/>
          </p:cNvSpPr>
          <p:nvPr>
            <p:ph type="pic" idx="2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33" name="Google Shape;133;p20"/>
          <p:cNvSpPr txBox="1">
            <a:spLocks noGrp="1"/>
          </p:cNvSpPr>
          <p:nvPr>
            <p:ph type="body" idx="1"/>
          </p:nvPr>
        </p:nvSpPr>
        <p:spPr>
          <a:xfrm>
            <a:off x="896144" y="2683669"/>
            <a:ext cx="2743200" cy="4024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marL="914400" lvl="1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marL="1371600" lvl="2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marL="1828800" lvl="3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marL="2286000" lvl="4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marL="2743200" lvl="5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marL="3200400" lvl="6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marL="3657600" lvl="7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marL="4114800" lvl="8" indent="-228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>
            <a:endParaRPr/>
          </a:p>
        </p:txBody>
      </p:sp>
      <p:sp>
        <p:nvSpPr>
          <p:cNvPr id="134" name="Google Shape;134;p20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0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0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1"/>
          <p:cNvSpPr txBox="1">
            <a:spLocks noGrp="1"/>
          </p:cNvSpPr>
          <p:nvPr>
            <p:ph type="body" idx="1"/>
          </p:nvPr>
        </p:nvSpPr>
        <p:spPr>
          <a:xfrm rot="5400000">
            <a:off x="1154509" y="-125809"/>
            <a:ext cx="2262982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2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2"/>
          <p:cNvSpPr txBox="1">
            <a:spLocks noGrp="1"/>
          </p:cNvSpPr>
          <p:nvPr>
            <p:ph type="title"/>
          </p:nvPr>
        </p:nvSpPr>
        <p:spPr>
          <a:xfrm rot="5400000">
            <a:off x="2366169" y="1085850"/>
            <a:ext cx="2925763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2"/>
          <p:cNvSpPr txBox="1">
            <a:spLocks noGrp="1"/>
          </p:cNvSpPr>
          <p:nvPr>
            <p:ph type="body" idx="1"/>
          </p:nvPr>
        </p:nvSpPr>
        <p:spPr>
          <a:xfrm rot="5400000">
            <a:off x="270669" y="95250"/>
            <a:ext cx="2925763" cy="30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lvl="0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marL="914400" lvl="1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marL="1371600" lvl="2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marL="1828800" lvl="3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marL="2286000" lvl="4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marL="2743200" lvl="5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marL="3200400" lvl="6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marL="3657600" lvl="7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marL="4114800" lvl="8" indent="-28575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>
            <a:endParaRPr/>
          </a:p>
        </p:txBody>
      </p:sp>
      <p:sp>
        <p:nvSpPr>
          <p:cNvPr id="146" name="Google Shape;146;p22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2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9" name="Google Shape;19;p3"/>
          <p:cNvSpPr/>
          <p:nvPr/>
        </p:nvSpPr>
        <p:spPr>
          <a:xfrm rot="2700000">
            <a:off x="-1612525" y="2640927"/>
            <a:ext cx="2561618" cy="36594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3"/>
          <p:cNvSpPr/>
          <p:nvPr/>
        </p:nvSpPr>
        <p:spPr>
          <a:xfrm rot="2700000">
            <a:off x="7566739" y="-1644037"/>
            <a:ext cx="2561618" cy="36594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1" name="Google Shape;21;p3"/>
          <p:cNvCxnSpPr/>
          <p:nvPr/>
        </p:nvCxnSpPr>
        <p:spPr>
          <a:xfrm rot="10800000" flipH="1">
            <a:off x="5723879" y="-1227121"/>
            <a:ext cx="2295300" cy="22953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2" name="Google Shape;22;p3"/>
          <p:cNvCxnSpPr/>
          <p:nvPr/>
        </p:nvCxnSpPr>
        <p:spPr>
          <a:xfrm rot="10800000" flipH="1">
            <a:off x="6440805" y="-1585584"/>
            <a:ext cx="2295300" cy="22953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cxnSp>
        <p:nvCxnSpPr>
          <p:cNvPr id="27" name="Google Shape;27;p4"/>
          <p:cNvCxnSpPr/>
          <p:nvPr/>
        </p:nvCxnSpPr>
        <p:spPr>
          <a:xfrm rot="10800000" flipH="1">
            <a:off x="6625841" y="-1147623"/>
            <a:ext cx="2295300" cy="22953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8" name="Google Shape;28;p4"/>
          <p:cNvCxnSpPr/>
          <p:nvPr/>
        </p:nvCxnSpPr>
        <p:spPr>
          <a:xfrm rot="10800000" flipH="1">
            <a:off x="3229134" y="3862942"/>
            <a:ext cx="2295300" cy="22953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9" name="Google Shape;29;p4"/>
          <p:cNvCxnSpPr/>
          <p:nvPr/>
        </p:nvCxnSpPr>
        <p:spPr>
          <a:xfrm rot="10800000" flipH="1">
            <a:off x="6662172" y="-1787685"/>
            <a:ext cx="2295300" cy="22953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cxnSp>
        <p:nvCxnSpPr>
          <p:cNvPr id="35" name="Google Shape;35;p5"/>
          <p:cNvCxnSpPr/>
          <p:nvPr/>
        </p:nvCxnSpPr>
        <p:spPr>
          <a:xfrm rot="10800000" flipH="1">
            <a:off x="354125" y="4448692"/>
            <a:ext cx="694800" cy="6948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6" name="Google Shape;36;p5"/>
          <p:cNvCxnSpPr/>
          <p:nvPr/>
        </p:nvCxnSpPr>
        <p:spPr>
          <a:xfrm rot="10800000" flipH="1">
            <a:off x="3" y="3007885"/>
            <a:ext cx="694800" cy="6948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7" name="Google Shape;37;p5"/>
          <p:cNvCxnSpPr/>
          <p:nvPr/>
        </p:nvCxnSpPr>
        <p:spPr>
          <a:xfrm rot="10800000" flipH="1">
            <a:off x="8449200" y="1440817"/>
            <a:ext cx="694800" cy="6948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8" name="Google Shape;38;p5"/>
          <p:cNvCxnSpPr/>
          <p:nvPr/>
        </p:nvCxnSpPr>
        <p:spPr>
          <a:xfrm rot="10800000" flipH="1">
            <a:off x="8095078" y="10"/>
            <a:ext cx="694800" cy="6948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42" name="Google Shape;42;p6"/>
          <p:cNvSpPr/>
          <p:nvPr/>
        </p:nvSpPr>
        <p:spPr>
          <a:xfrm rot="2700000">
            <a:off x="4133441" y="2132618"/>
            <a:ext cx="2561618" cy="36594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731A"/>
              </a:gs>
              <a:gs pos="100000">
                <a:srgbClr val="FFBD9E"/>
              </a:gs>
            </a:gsLst>
            <a:lin ang="0" scaled="0"/>
          </a:gra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6"/>
          <p:cNvSpPr/>
          <p:nvPr/>
        </p:nvSpPr>
        <p:spPr>
          <a:xfrm rot="2700000">
            <a:off x="6792736" y="-585032"/>
            <a:ext cx="2561618" cy="36594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6"/>
          <p:cNvSpPr/>
          <p:nvPr/>
        </p:nvSpPr>
        <p:spPr>
          <a:xfrm rot="2700000">
            <a:off x="7284581" y="2627442"/>
            <a:ext cx="2561618" cy="36594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731A"/>
              </a:gs>
              <a:gs pos="100000">
                <a:srgbClr val="FFBD9E"/>
              </a:gs>
            </a:gsLst>
            <a:lin ang="0" scaled="0"/>
          </a:gra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48" name="Google Shape;48;p7"/>
          <p:cNvSpPr/>
          <p:nvPr/>
        </p:nvSpPr>
        <p:spPr>
          <a:xfrm rot="2700000">
            <a:off x="6972900" y="2979961"/>
            <a:ext cx="1272951" cy="1818502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9" name="Google Shape;49;p7"/>
          <p:cNvCxnSpPr/>
          <p:nvPr/>
        </p:nvCxnSpPr>
        <p:spPr>
          <a:xfrm rot="10800000" flipH="1">
            <a:off x="7056500" y="4448692"/>
            <a:ext cx="694800" cy="6948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50" name="Google Shape;50;p7"/>
          <p:cNvCxnSpPr/>
          <p:nvPr/>
        </p:nvCxnSpPr>
        <p:spPr>
          <a:xfrm rot="10800000" flipH="1">
            <a:off x="6702378" y="3007885"/>
            <a:ext cx="694800" cy="6948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60" name="Google Shape;60;p9"/>
          <p:cNvSpPr/>
          <p:nvPr/>
        </p:nvSpPr>
        <p:spPr>
          <a:xfrm rot="2700000">
            <a:off x="-2300731" y="-163906"/>
            <a:ext cx="3111659" cy="4445227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9"/>
          <p:cNvSpPr/>
          <p:nvPr/>
        </p:nvSpPr>
        <p:spPr>
          <a:xfrm rot="2700000">
            <a:off x="8576414" y="132937"/>
            <a:ext cx="3111659" cy="4445227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2" name="Google Shape;62;p9"/>
          <p:cNvCxnSpPr/>
          <p:nvPr/>
        </p:nvCxnSpPr>
        <p:spPr>
          <a:xfrm rot="10800000" flipH="1">
            <a:off x="1641261" y="-365771"/>
            <a:ext cx="2295300" cy="22953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3" name="Google Shape;63;p9"/>
          <p:cNvCxnSpPr/>
          <p:nvPr/>
        </p:nvCxnSpPr>
        <p:spPr>
          <a:xfrm rot="10800000" flipH="1">
            <a:off x="-1147676" y="3046075"/>
            <a:ext cx="2295300" cy="22953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4" name="Google Shape;64;p9"/>
          <p:cNvCxnSpPr/>
          <p:nvPr/>
        </p:nvCxnSpPr>
        <p:spPr>
          <a:xfrm rot="10800000" flipH="1">
            <a:off x="8443999" y="-1147623"/>
            <a:ext cx="2295300" cy="22953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5" name="Google Shape;65;p9"/>
          <p:cNvCxnSpPr/>
          <p:nvPr/>
        </p:nvCxnSpPr>
        <p:spPr>
          <a:xfrm rot="10800000" flipH="1">
            <a:off x="6477058" y="4462602"/>
            <a:ext cx="2295300" cy="22953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6" name="Google Shape;66;p9"/>
          <p:cNvCxnSpPr/>
          <p:nvPr/>
        </p:nvCxnSpPr>
        <p:spPr>
          <a:xfrm rot="10800000" flipH="1">
            <a:off x="1930950" y="-1463835"/>
            <a:ext cx="2295300" cy="22953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69" name="Google Shape;69;p10"/>
          <p:cNvSpPr/>
          <p:nvPr/>
        </p:nvSpPr>
        <p:spPr>
          <a:xfrm rot="2700000">
            <a:off x="-365509" y="1327612"/>
            <a:ext cx="2561618" cy="36594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0"/>
          <p:cNvSpPr/>
          <p:nvPr/>
        </p:nvSpPr>
        <p:spPr>
          <a:xfrm rot="2700000">
            <a:off x="2896896" y="1327612"/>
            <a:ext cx="2561618" cy="36594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0"/>
          <p:cNvSpPr/>
          <p:nvPr/>
        </p:nvSpPr>
        <p:spPr>
          <a:xfrm rot="2700000">
            <a:off x="6156494" y="1327612"/>
            <a:ext cx="2561618" cy="36594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2" name="Google Shape;72;p10"/>
          <p:cNvCxnSpPr/>
          <p:nvPr/>
        </p:nvCxnSpPr>
        <p:spPr>
          <a:xfrm rot="10800000" flipH="1">
            <a:off x="2965974" y="1422191"/>
            <a:ext cx="886800" cy="8868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73" name="Google Shape;73;p10"/>
          <p:cNvCxnSpPr/>
          <p:nvPr/>
        </p:nvCxnSpPr>
        <p:spPr>
          <a:xfrm rot="10800000" flipH="1">
            <a:off x="6211374" y="1422191"/>
            <a:ext cx="886800" cy="886800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Black"/>
              <a:buNone/>
              <a:defRPr sz="2800">
                <a:solidFill>
                  <a:schemeClr val="dk1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 Black"/>
              <a:buChar char="●"/>
              <a:defRPr sz="1800">
                <a:solidFill>
                  <a:schemeClr val="dk2"/>
                </a:solidFill>
                <a:latin typeface="Montserrat Black"/>
                <a:ea typeface="Montserrat Black"/>
                <a:cs typeface="Montserrat Black"/>
                <a:sym typeface="Montserrat Black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1"/>
          <p:cNvSpPr txBox="1">
            <a:spLocks noGrp="1"/>
          </p:cNvSpPr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body" idx="1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t" anchorCtr="0">
            <a:normAutofit/>
          </a:bodyPr>
          <a:lstStyle>
            <a:lvl1pPr marL="457200" marR="0" lvl="0" indent="-3302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048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dt" idx="10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ftr" idx="11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700"/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700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22850" rIns="45725" bIns="228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2145D"/>
            </a:gs>
            <a:gs pos="100000">
              <a:srgbClr val="59078B"/>
            </a:gs>
          </a:gsLst>
          <a:lin ang="0" scaled="0"/>
        </a:gra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/>
          <p:nvPr/>
        </p:nvSpPr>
        <p:spPr>
          <a:xfrm rot="2700000">
            <a:off x="5230261" y="3302471"/>
            <a:ext cx="2207284" cy="3280088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731A"/>
              </a:gs>
              <a:gs pos="100000">
                <a:srgbClr val="FFBD9E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5" name="Google Shape;155;p23"/>
          <p:cNvSpPr txBox="1"/>
          <p:nvPr/>
        </p:nvSpPr>
        <p:spPr>
          <a:xfrm>
            <a:off x="-301841" y="150921"/>
            <a:ext cx="6303146" cy="1354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ru-RU" sz="4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Montserrat Black" charset="-52"/>
              </a:rPr>
              <a:t>Создание мини-гостиницы</a:t>
            </a:r>
            <a:endParaRPr sz="4400" dirty="0">
              <a:solidFill>
                <a:schemeClr val="accent6">
                  <a:lumMod val="60000"/>
                  <a:lumOff val="40000"/>
                </a:schemeClr>
              </a:solidFill>
              <a:latin typeface="Montserrat Black" charset="-52"/>
            </a:endParaRPr>
          </a:p>
        </p:txBody>
      </p:sp>
      <p:cxnSp>
        <p:nvCxnSpPr>
          <p:cNvPr id="157" name="Google Shape;157;p23"/>
          <p:cNvCxnSpPr/>
          <p:nvPr/>
        </p:nvCxnSpPr>
        <p:spPr>
          <a:xfrm rot="10800000" flipH="1">
            <a:off x="4949876" y="-168170"/>
            <a:ext cx="2295353" cy="2295354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8" name="Google Shape;158;p23"/>
          <p:cNvCxnSpPr/>
          <p:nvPr/>
        </p:nvCxnSpPr>
        <p:spPr>
          <a:xfrm rot="10800000" flipH="1">
            <a:off x="1140509" y="3862888"/>
            <a:ext cx="2295353" cy="2295354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9" name="Google Shape;159;p23"/>
          <p:cNvCxnSpPr/>
          <p:nvPr/>
        </p:nvCxnSpPr>
        <p:spPr>
          <a:xfrm rot="10800000" flipH="1">
            <a:off x="5312939" y="-1322581"/>
            <a:ext cx="2295354" cy="2295354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0" name="Google Shape;160;p23"/>
          <p:cNvPicPr preferRelativeResize="0"/>
          <p:nvPr/>
        </p:nvPicPr>
        <p:blipFill>
          <a:blip r:embed="rId3"/>
          <a:stretch>
            <a:fillRect/>
          </a:stretch>
        </p:blipFill>
        <p:spPr>
          <a:xfrm rot="18847172">
            <a:off x="5979664" y="736949"/>
            <a:ext cx="3314686" cy="2218879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44557" y="1815548"/>
            <a:ext cx="5307495" cy="3007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3003"/>
              </a:lnSpc>
            </a:pPr>
            <a:endParaRPr lang="ru-RU" b="1" dirty="0" smtClean="0">
              <a:solidFill>
                <a:schemeClr val="accent6">
                  <a:lumMod val="75000"/>
                </a:schemeClr>
              </a:solidFill>
              <a:latin typeface="Montserrat Black" charset="-52"/>
            </a:endParaRPr>
          </a:p>
          <a:p>
            <a:pPr lvl="0">
              <a:lnSpc>
                <a:spcPct val="123003"/>
              </a:lnSpc>
            </a:pPr>
            <a:r>
              <a:rPr lang="ru-RU" sz="1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Наименование проекта.</a:t>
            </a:r>
          </a:p>
          <a:p>
            <a:pPr>
              <a:lnSpc>
                <a:spcPct val="123003"/>
              </a:lnSpc>
            </a:pP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мини-гостиницы для туристов, гостей района в р.п. Панино Панинского муниципального района Воронежской области, путем проведения работ по реконструкции нежилого здания по адресу: Воронежская область, Панинский район,  р.п. Панино, ул. Железнодорожная, д.6</a:t>
            </a:r>
          </a:p>
          <a:p>
            <a:pPr lvl="0">
              <a:lnSpc>
                <a:spcPct val="123003"/>
              </a:lnSpc>
            </a:pP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Google Shape;154;p23"/>
          <p:cNvSpPr/>
          <p:nvPr/>
        </p:nvSpPr>
        <p:spPr>
          <a:xfrm rot="2700000">
            <a:off x="8262300" y="1953695"/>
            <a:ext cx="2207284" cy="3280088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731A"/>
              </a:gs>
              <a:gs pos="100000">
                <a:srgbClr val="FFBD9E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r>
              <a:rPr lang="ru-RU" dirty="0" smtClean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                      </a:t>
            </a:r>
            <a:endParaRPr lang="ru-RU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" name="TextBox 15"/>
          <p:cNvSpPr txBox="1"/>
          <p:nvPr/>
        </p:nvSpPr>
        <p:spPr>
          <a:xfrm>
            <a:off x="5504156" y="4404836"/>
            <a:ext cx="245911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ea typeface="Open Sans"/>
                <a:cs typeface="Times New Roman" pitchFamily="18" charset="0"/>
                <a:sym typeface="Open Sans"/>
              </a:rPr>
              <a:t>Презентация проекта                                в рамках М</a:t>
            </a:r>
            <a:r>
              <a:rPr lang="ru-RU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ea typeface="Open Sans"/>
                <a:cs typeface="Times New Roman" pitchFamily="18" charset="0"/>
                <a:sym typeface="Open Sans"/>
              </a:rPr>
              <a:t>Ч</a:t>
            </a:r>
            <a:r>
              <a:rPr lang="ru-RU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ea typeface="Open Sans"/>
                <a:cs typeface="Times New Roman" pitchFamily="18" charset="0"/>
                <a:sym typeface="Open Sans"/>
              </a:rPr>
              <a:t>П</a:t>
            </a:r>
            <a:endParaRPr lang="ru-RU" sz="1600" dirty="0" smtClean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9"/>
          <p:cNvSpPr/>
          <p:nvPr/>
        </p:nvSpPr>
        <p:spPr>
          <a:xfrm rot="2684798">
            <a:off x="800623" y="204055"/>
            <a:ext cx="3054106" cy="5186142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53;p29"/>
          <p:cNvGrpSpPr/>
          <p:nvPr/>
        </p:nvGrpSpPr>
        <p:grpSpPr>
          <a:xfrm>
            <a:off x="418444" y="836678"/>
            <a:ext cx="3795623" cy="3953899"/>
            <a:chOff x="1813" y="0"/>
            <a:chExt cx="809173" cy="812800"/>
          </a:xfrm>
        </p:grpSpPr>
        <p:sp>
          <p:nvSpPr>
            <p:cNvPr id="254" name="Google Shape;254;p2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adFill>
              <a:gsLst>
                <a:gs pos="0">
                  <a:srgbClr val="22145D"/>
                </a:gs>
                <a:gs pos="100000">
                  <a:srgbClr val="59078B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555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6" name="Google Shape;266;p29"/>
          <p:cNvSpPr/>
          <p:nvPr/>
        </p:nvSpPr>
        <p:spPr>
          <a:xfrm>
            <a:off x="3761977" y="1035895"/>
            <a:ext cx="331934" cy="402088"/>
          </a:xfrm>
          <a:custGeom>
            <a:avLst/>
            <a:gdLst/>
            <a:ahLst/>
            <a:cxnLst/>
            <a:rect l="l" t="t" r="r" b="b"/>
            <a:pathLst>
              <a:path w="1284479" h="1369115" extrusionOk="0">
                <a:moveTo>
                  <a:pt x="0" y="0"/>
                </a:moveTo>
                <a:lnTo>
                  <a:pt x="1284479" y="0"/>
                </a:lnTo>
                <a:lnTo>
                  <a:pt x="1284479" y="1369115"/>
                </a:lnTo>
                <a:lnTo>
                  <a:pt x="0" y="13691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cxnSp>
        <p:nvCxnSpPr>
          <p:cNvPr id="268" name="Google Shape;268;p29"/>
          <p:cNvCxnSpPr/>
          <p:nvPr/>
        </p:nvCxnSpPr>
        <p:spPr>
          <a:xfrm rot="10800000" flipH="1">
            <a:off x="216289" y="741388"/>
            <a:ext cx="886667" cy="886667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69" name="Google Shape;269;p29"/>
          <p:cNvCxnSpPr/>
          <p:nvPr/>
        </p:nvCxnSpPr>
        <p:spPr>
          <a:xfrm rot="10800000" flipH="1">
            <a:off x="4452777" y="1397202"/>
            <a:ext cx="886667" cy="886667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0" name="Прямоугольник 49"/>
          <p:cNvSpPr/>
          <p:nvPr/>
        </p:nvSpPr>
        <p:spPr>
          <a:xfrm>
            <a:off x="869727" y="1288625"/>
            <a:ext cx="2895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Целесообразность реализации проекта:  </a:t>
            </a:r>
          </a:p>
          <a:p>
            <a:pPr algn="ctr"/>
            <a:endParaRPr lang="ru-RU" sz="160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отсутствие мест проживания для граждан и туристов, посещающих район;</a:t>
            </a:r>
          </a:p>
          <a:p>
            <a:pPr algn="ctr">
              <a:buFontTx/>
              <a:buChar char="-"/>
            </a:pPr>
            <a:endParaRPr lang="ru-RU" sz="160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увеличение количества туристических маршрутов  способствует увеличению  количества туристов и гостей района.</a:t>
            </a:r>
          </a:p>
        </p:txBody>
      </p:sp>
      <p:sp>
        <p:nvSpPr>
          <p:cNvPr id="246" name="Google Shape;246;p29"/>
          <p:cNvSpPr txBox="1"/>
          <p:nvPr/>
        </p:nvSpPr>
        <p:spPr>
          <a:xfrm>
            <a:off x="-128016" y="0"/>
            <a:ext cx="6449638" cy="662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3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 b="1" i="0" u="none" strike="noStrike" cap="none" dirty="0" smtClean="0">
                <a:solidFill>
                  <a:srgbClr val="FF7E44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Актуальность проекта</a:t>
            </a:r>
            <a:endParaRPr sz="700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5400000">
            <a:off x="4333875" y="666750"/>
            <a:ext cx="4476750" cy="4476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Google Shape;247;p29"/>
          <p:cNvSpPr/>
          <p:nvPr/>
        </p:nvSpPr>
        <p:spPr>
          <a:xfrm rot="2684798">
            <a:off x="5296424" y="209300"/>
            <a:ext cx="3054106" cy="5186142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oogle Shape;253;p29"/>
          <p:cNvGrpSpPr/>
          <p:nvPr/>
        </p:nvGrpSpPr>
        <p:grpSpPr>
          <a:xfrm>
            <a:off x="4935199" y="815723"/>
            <a:ext cx="3795623" cy="3953899"/>
            <a:chOff x="1813" y="0"/>
            <a:chExt cx="809173" cy="812800"/>
          </a:xfrm>
        </p:grpSpPr>
        <p:sp>
          <p:nvSpPr>
            <p:cNvPr id="46" name="Google Shape;254;p2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adFill>
              <a:gsLst>
                <a:gs pos="0">
                  <a:srgbClr val="22145D"/>
                </a:gs>
                <a:gs pos="100000">
                  <a:srgbClr val="59078B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55;p2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555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5396258" y="1089697"/>
            <a:ext cx="282503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Реализация проекта - способствует</a:t>
            </a:r>
            <a:r>
              <a:rPr lang="ru-RU" sz="16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:</a:t>
            </a:r>
          </a:p>
          <a:p>
            <a:pPr algn="ctr"/>
            <a:endParaRPr lang="ru-RU" sz="1600" u="sng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созданию рабочих мест;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увеличению  потока внутреннего туризма;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</a:t>
            </a:r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развитию  инфраструктуры и улучшение архитектурного облика поселка;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созданию  условий для активного  и комфортного отдыха жителей и гостей района.</a:t>
            </a:r>
          </a:p>
          <a:p>
            <a:pPr algn="ctr">
              <a:buFontTx/>
              <a:buChar char="-"/>
            </a:pPr>
            <a:endParaRPr lang="ru-RU" sz="120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</p:txBody>
      </p:sp>
      <p:sp>
        <p:nvSpPr>
          <p:cNvPr id="267" name="Google Shape;267;p29"/>
          <p:cNvSpPr/>
          <p:nvPr/>
        </p:nvSpPr>
        <p:spPr>
          <a:xfrm>
            <a:off x="8298564" y="932026"/>
            <a:ext cx="336524" cy="390022"/>
          </a:xfrm>
          <a:custGeom>
            <a:avLst/>
            <a:gdLst/>
            <a:ahLst/>
            <a:cxnLst/>
            <a:rect l="l" t="t" r="r" b="b"/>
            <a:pathLst>
              <a:path w="1533632" h="1369115" extrusionOk="0">
                <a:moveTo>
                  <a:pt x="0" y="0"/>
                </a:moveTo>
                <a:lnTo>
                  <a:pt x="1533631" y="0"/>
                </a:lnTo>
                <a:lnTo>
                  <a:pt x="1533631" y="1369115"/>
                </a:lnTo>
                <a:lnTo>
                  <a:pt x="0" y="13691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9"/>
          <p:cNvSpPr txBox="1"/>
          <p:nvPr/>
        </p:nvSpPr>
        <p:spPr>
          <a:xfrm>
            <a:off x="0" y="0"/>
            <a:ext cx="6449638" cy="662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3003"/>
              </a:lnSpc>
            </a:pP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Информация о проекте</a:t>
            </a:r>
            <a:endParaRPr lang="ru-RU" sz="35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268" name="Google Shape;268;p29"/>
          <p:cNvCxnSpPr/>
          <p:nvPr/>
        </p:nvCxnSpPr>
        <p:spPr>
          <a:xfrm rot="10800000" flipH="1">
            <a:off x="216289" y="741388"/>
            <a:ext cx="886667" cy="886667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69" name="Google Shape;269;p29"/>
          <p:cNvCxnSpPr/>
          <p:nvPr/>
        </p:nvCxnSpPr>
        <p:spPr>
          <a:xfrm rot="10800000" flipH="1">
            <a:off x="4452777" y="1397202"/>
            <a:ext cx="886667" cy="886667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1" name="Google Shape;247;p29"/>
          <p:cNvSpPr/>
          <p:nvPr/>
        </p:nvSpPr>
        <p:spPr>
          <a:xfrm rot="2684798">
            <a:off x="800623" y="204055"/>
            <a:ext cx="3054106" cy="5186142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2" name="Google Shape;253;p29"/>
          <p:cNvGrpSpPr/>
          <p:nvPr/>
        </p:nvGrpSpPr>
        <p:grpSpPr>
          <a:xfrm>
            <a:off x="418444" y="836678"/>
            <a:ext cx="3795623" cy="3953899"/>
            <a:chOff x="1813" y="0"/>
            <a:chExt cx="809173" cy="812800"/>
          </a:xfrm>
        </p:grpSpPr>
        <p:sp>
          <p:nvSpPr>
            <p:cNvPr id="63" name="Google Shape;254;p2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adFill>
              <a:gsLst>
                <a:gs pos="0">
                  <a:srgbClr val="22145D"/>
                </a:gs>
                <a:gs pos="100000">
                  <a:srgbClr val="59078B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255;p2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555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5" name="Google Shape;247;p29"/>
          <p:cNvSpPr/>
          <p:nvPr/>
        </p:nvSpPr>
        <p:spPr>
          <a:xfrm rot="2684798">
            <a:off x="5296424" y="209300"/>
            <a:ext cx="3054106" cy="5186142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9" name="Google Shape;253;p29"/>
          <p:cNvGrpSpPr/>
          <p:nvPr/>
        </p:nvGrpSpPr>
        <p:grpSpPr>
          <a:xfrm>
            <a:off x="4935199" y="815723"/>
            <a:ext cx="3795623" cy="3953899"/>
            <a:chOff x="1813" y="0"/>
            <a:chExt cx="809173" cy="812800"/>
          </a:xfrm>
        </p:grpSpPr>
        <p:sp>
          <p:nvSpPr>
            <p:cNvPr id="70" name="Google Shape;254;p2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adFill>
              <a:gsLst>
                <a:gs pos="0">
                  <a:srgbClr val="22145D"/>
                </a:gs>
                <a:gs pos="100000">
                  <a:srgbClr val="59078B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255;p2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555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758517" y="1014306"/>
            <a:ext cx="310110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Здание </a:t>
            </a:r>
          </a:p>
          <a:p>
            <a:pPr algn="ctr"/>
            <a:r>
              <a:rPr lang="ru-RU" sz="16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гостиницы включает:</a:t>
            </a:r>
          </a:p>
          <a:p>
            <a:pPr algn="ctr"/>
            <a:endParaRPr lang="ru-RU" sz="160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входная группа помещений со стойкой регистрации гостей;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-1 комната на 4 человек;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-1 комната на 2 человека;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-1 комната на 2 человека;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-2 комнаты на 1 человека; 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-1 комната для семьи с ребенком;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-1 гостиная- комната отдыха + кухня (комната отдыха);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 -зонирование;</a:t>
            </a:r>
          </a:p>
          <a:p>
            <a:pPr algn="ctr"/>
            <a:r>
              <a:rPr lang="ru-RU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-6 санитарных узлов.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103629" y="1132233"/>
            <a:ext cx="341305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Коммуникации:</a:t>
            </a:r>
            <a:r>
              <a:rPr lang="ru-RU" sz="1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 </a:t>
            </a:r>
          </a:p>
          <a:p>
            <a:pPr algn="ctr"/>
            <a:endParaRPr lang="ru-RU" sz="1600" dirty="0" smtClean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Здание подключено к центральным сетям водоснабжения и электроснабжения и будет оборудовано системами отопления/газоснабжения. </a:t>
            </a:r>
          </a:p>
          <a:p>
            <a:pPr algn="ctr"/>
            <a:r>
              <a:rPr lang="ru-RU" sz="1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Для обеспечения порядка и безопасности, территория и здания будут оборудованы охранными системами видеонаблюдения </a:t>
            </a:r>
          </a:p>
          <a:p>
            <a:pPr algn="ctr"/>
            <a:r>
              <a:rPr lang="ru-RU" sz="1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и пожарной </a:t>
            </a:r>
          </a:p>
          <a:p>
            <a:pPr algn="ctr"/>
            <a:r>
              <a:rPr lang="ru-RU" sz="1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сигнализации.</a:t>
            </a:r>
            <a:endParaRPr lang="ru-RU" sz="1600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</p:txBody>
      </p:sp>
      <p:grpSp>
        <p:nvGrpSpPr>
          <p:cNvPr id="40" name="Google Shape;6872;p72"/>
          <p:cNvGrpSpPr/>
          <p:nvPr/>
        </p:nvGrpSpPr>
        <p:grpSpPr>
          <a:xfrm>
            <a:off x="8297942" y="1019373"/>
            <a:ext cx="366364" cy="366248"/>
            <a:chOff x="-60255350" y="3733825"/>
            <a:chExt cx="316650" cy="316550"/>
          </a:xfrm>
          <a:solidFill>
            <a:srgbClr val="650076"/>
          </a:solidFill>
        </p:grpSpPr>
        <p:sp>
          <p:nvSpPr>
            <p:cNvPr id="41" name="Google Shape;6873;p72"/>
            <p:cNvSpPr/>
            <p:nvPr/>
          </p:nvSpPr>
          <p:spPr>
            <a:xfrm>
              <a:off x="-60218325" y="3733825"/>
              <a:ext cx="235525" cy="316550"/>
            </a:xfrm>
            <a:custGeom>
              <a:avLst/>
              <a:gdLst/>
              <a:ahLst/>
              <a:cxnLst/>
              <a:rect l="l" t="t" r="r" b="b"/>
              <a:pathLst>
                <a:path w="9421" h="12662" extrusionOk="0">
                  <a:moveTo>
                    <a:pt x="4821" y="1666"/>
                  </a:moveTo>
                  <a:cubicBezTo>
                    <a:pt x="5073" y="1666"/>
                    <a:pt x="5262" y="1886"/>
                    <a:pt x="5262" y="2075"/>
                  </a:cubicBezTo>
                  <a:lnTo>
                    <a:pt x="5262" y="2359"/>
                  </a:lnTo>
                  <a:cubicBezTo>
                    <a:pt x="5734" y="2485"/>
                    <a:pt x="6081" y="2989"/>
                    <a:pt x="6081" y="3525"/>
                  </a:cubicBezTo>
                  <a:cubicBezTo>
                    <a:pt x="6081" y="3777"/>
                    <a:pt x="5892" y="3934"/>
                    <a:pt x="5640" y="3934"/>
                  </a:cubicBezTo>
                  <a:cubicBezTo>
                    <a:pt x="5419" y="3934"/>
                    <a:pt x="5262" y="3714"/>
                    <a:pt x="5262" y="3525"/>
                  </a:cubicBezTo>
                  <a:cubicBezTo>
                    <a:pt x="5262" y="3273"/>
                    <a:pt x="5073" y="3084"/>
                    <a:pt x="4821" y="3084"/>
                  </a:cubicBezTo>
                  <a:cubicBezTo>
                    <a:pt x="4569" y="3084"/>
                    <a:pt x="4411" y="3273"/>
                    <a:pt x="4411" y="3525"/>
                  </a:cubicBezTo>
                  <a:cubicBezTo>
                    <a:pt x="4411" y="3777"/>
                    <a:pt x="4789" y="3997"/>
                    <a:pt x="5104" y="4249"/>
                  </a:cubicBezTo>
                  <a:cubicBezTo>
                    <a:pt x="5514" y="4564"/>
                    <a:pt x="6081" y="4942"/>
                    <a:pt x="6081" y="5604"/>
                  </a:cubicBezTo>
                  <a:cubicBezTo>
                    <a:pt x="6081" y="6171"/>
                    <a:pt x="5734" y="6612"/>
                    <a:pt x="5262" y="6801"/>
                  </a:cubicBezTo>
                  <a:lnTo>
                    <a:pt x="5262" y="7085"/>
                  </a:lnTo>
                  <a:cubicBezTo>
                    <a:pt x="5262" y="7305"/>
                    <a:pt x="5041" y="7463"/>
                    <a:pt x="4821" y="7463"/>
                  </a:cubicBezTo>
                  <a:cubicBezTo>
                    <a:pt x="4569" y="7463"/>
                    <a:pt x="4411" y="7274"/>
                    <a:pt x="4411" y="7085"/>
                  </a:cubicBezTo>
                  <a:lnTo>
                    <a:pt x="4411" y="6801"/>
                  </a:lnTo>
                  <a:cubicBezTo>
                    <a:pt x="3938" y="6644"/>
                    <a:pt x="3592" y="6171"/>
                    <a:pt x="3592" y="5604"/>
                  </a:cubicBezTo>
                  <a:cubicBezTo>
                    <a:pt x="3592" y="5383"/>
                    <a:pt x="3781" y="5194"/>
                    <a:pt x="4033" y="5194"/>
                  </a:cubicBezTo>
                  <a:cubicBezTo>
                    <a:pt x="4253" y="5194"/>
                    <a:pt x="4411" y="5383"/>
                    <a:pt x="4411" y="5604"/>
                  </a:cubicBezTo>
                  <a:cubicBezTo>
                    <a:pt x="4411" y="5856"/>
                    <a:pt x="4632" y="6014"/>
                    <a:pt x="4821" y="6014"/>
                  </a:cubicBezTo>
                  <a:cubicBezTo>
                    <a:pt x="5041" y="6014"/>
                    <a:pt x="5262" y="5824"/>
                    <a:pt x="5262" y="5604"/>
                  </a:cubicBezTo>
                  <a:cubicBezTo>
                    <a:pt x="5262" y="5383"/>
                    <a:pt x="4947" y="5131"/>
                    <a:pt x="4569" y="4911"/>
                  </a:cubicBezTo>
                  <a:cubicBezTo>
                    <a:pt x="4159" y="4596"/>
                    <a:pt x="3592" y="4186"/>
                    <a:pt x="3592" y="3525"/>
                  </a:cubicBezTo>
                  <a:cubicBezTo>
                    <a:pt x="3592" y="2989"/>
                    <a:pt x="3938" y="2548"/>
                    <a:pt x="4411" y="2359"/>
                  </a:cubicBezTo>
                  <a:lnTo>
                    <a:pt x="4411" y="2075"/>
                  </a:lnTo>
                  <a:cubicBezTo>
                    <a:pt x="4411" y="1823"/>
                    <a:pt x="4632" y="1666"/>
                    <a:pt x="4821" y="1666"/>
                  </a:cubicBezTo>
                  <a:close/>
                  <a:moveTo>
                    <a:pt x="6081" y="9385"/>
                  </a:moveTo>
                  <a:lnTo>
                    <a:pt x="6081" y="10235"/>
                  </a:lnTo>
                  <a:lnTo>
                    <a:pt x="3592" y="10235"/>
                  </a:lnTo>
                  <a:lnTo>
                    <a:pt x="3592" y="9385"/>
                  </a:lnTo>
                  <a:close/>
                  <a:moveTo>
                    <a:pt x="4801" y="0"/>
                  </a:moveTo>
                  <a:cubicBezTo>
                    <a:pt x="4498" y="0"/>
                    <a:pt x="4188" y="29"/>
                    <a:pt x="3875" y="91"/>
                  </a:cubicBezTo>
                  <a:cubicBezTo>
                    <a:pt x="2111" y="500"/>
                    <a:pt x="693" y="1949"/>
                    <a:pt x="378" y="3714"/>
                  </a:cubicBezTo>
                  <a:cubicBezTo>
                    <a:pt x="0" y="5698"/>
                    <a:pt x="1008" y="7652"/>
                    <a:pt x="2773" y="8565"/>
                  </a:cubicBezTo>
                  <a:lnTo>
                    <a:pt x="2773" y="10582"/>
                  </a:lnTo>
                  <a:cubicBezTo>
                    <a:pt x="2773" y="11716"/>
                    <a:pt x="3718" y="12661"/>
                    <a:pt x="4852" y="12661"/>
                  </a:cubicBezTo>
                  <a:cubicBezTo>
                    <a:pt x="5986" y="12661"/>
                    <a:pt x="6963" y="11716"/>
                    <a:pt x="6963" y="10582"/>
                  </a:cubicBezTo>
                  <a:lnTo>
                    <a:pt x="6963" y="8565"/>
                  </a:lnTo>
                  <a:cubicBezTo>
                    <a:pt x="8444" y="7778"/>
                    <a:pt x="9420" y="6234"/>
                    <a:pt x="9420" y="4501"/>
                  </a:cubicBezTo>
                  <a:cubicBezTo>
                    <a:pt x="9392" y="2000"/>
                    <a:pt x="7308" y="0"/>
                    <a:pt x="4801" y="0"/>
                  </a:cubicBezTo>
                  <a:close/>
                </a:path>
              </a:pathLst>
            </a:cu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874;p72"/>
            <p:cNvSpPr/>
            <p:nvPr/>
          </p:nvSpPr>
          <p:spPr>
            <a:xfrm>
              <a:off x="-60255350" y="3844775"/>
              <a:ext cx="34675" cy="20500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58"/>
                    <a:pt x="1166" y="0"/>
                    <a:pt x="946" y="0"/>
                  </a:cubicBezTo>
                  <a:close/>
                </a:path>
              </a:pathLst>
            </a:cu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6875;p72"/>
            <p:cNvSpPr/>
            <p:nvPr/>
          </p:nvSpPr>
          <p:spPr>
            <a:xfrm>
              <a:off x="-59974175" y="3844775"/>
              <a:ext cx="35475" cy="20500"/>
            </a:xfrm>
            <a:custGeom>
              <a:avLst/>
              <a:gdLst/>
              <a:ahLst/>
              <a:cxnLst/>
              <a:rect l="l" t="t" r="r" b="b"/>
              <a:pathLst>
                <a:path w="141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cubicBezTo>
                    <a:pt x="1" y="630"/>
                    <a:pt x="221" y="819"/>
                    <a:pt x="442" y="819"/>
                  </a:cubicBezTo>
                  <a:lnTo>
                    <a:pt x="1009" y="819"/>
                  </a:lnTo>
                  <a:cubicBezTo>
                    <a:pt x="1230" y="819"/>
                    <a:pt x="1387" y="630"/>
                    <a:pt x="1387" y="378"/>
                  </a:cubicBezTo>
                  <a:cubicBezTo>
                    <a:pt x="1419" y="158"/>
                    <a:pt x="1230" y="0"/>
                    <a:pt x="1009" y="0"/>
                  </a:cubicBezTo>
                  <a:close/>
                </a:path>
              </a:pathLst>
            </a:cu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6876;p72"/>
            <p:cNvSpPr/>
            <p:nvPr/>
          </p:nvSpPr>
          <p:spPr>
            <a:xfrm>
              <a:off x="-60212825" y="393947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836" y="1"/>
                  </a:moveTo>
                  <a:cubicBezTo>
                    <a:pt x="725" y="1"/>
                    <a:pt x="615" y="40"/>
                    <a:pt x="536" y="119"/>
                  </a:cubicBezTo>
                  <a:lnTo>
                    <a:pt x="158" y="497"/>
                  </a:lnTo>
                  <a:cubicBezTo>
                    <a:pt x="1" y="654"/>
                    <a:pt x="1" y="938"/>
                    <a:pt x="158" y="1096"/>
                  </a:cubicBezTo>
                  <a:cubicBezTo>
                    <a:pt x="237" y="1174"/>
                    <a:pt x="340" y="1214"/>
                    <a:pt x="442" y="1214"/>
                  </a:cubicBezTo>
                  <a:cubicBezTo>
                    <a:pt x="544" y="1214"/>
                    <a:pt x="647" y="1174"/>
                    <a:pt x="725" y="1096"/>
                  </a:cubicBezTo>
                  <a:lnTo>
                    <a:pt x="1135" y="686"/>
                  </a:lnTo>
                  <a:cubicBezTo>
                    <a:pt x="1293" y="528"/>
                    <a:pt x="1293" y="245"/>
                    <a:pt x="1135" y="119"/>
                  </a:cubicBezTo>
                  <a:cubicBezTo>
                    <a:pt x="1056" y="40"/>
                    <a:pt x="946" y="1"/>
                    <a:pt x="836" y="1"/>
                  </a:cubicBezTo>
                  <a:close/>
                </a:path>
              </a:pathLst>
            </a:cu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6877;p72"/>
            <p:cNvSpPr/>
            <p:nvPr/>
          </p:nvSpPr>
          <p:spPr>
            <a:xfrm>
              <a:off x="-60012750" y="373942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835" y="1"/>
                  </a:moveTo>
                  <a:cubicBezTo>
                    <a:pt x="725" y="1"/>
                    <a:pt x="614" y="40"/>
                    <a:pt x="536" y="119"/>
                  </a:cubicBezTo>
                  <a:lnTo>
                    <a:pt x="126" y="497"/>
                  </a:lnTo>
                  <a:cubicBezTo>
                    <a:pt x="0" y="654"/>
                    <a:pt x="0" y="938"/>
                    <a:pt x="126" y="1095"/>
                  </a:cubicBezTo>
                  <a:cubicBezTo>
                    <a:pt x="205" y="1174"/>
                    <a:pt x="315" y="1213"/>
                    <a:pt x="425" y="1213"/>
                  </a:cubicBezTo>
                  <a:cubicBezTo>
                    <a:pt x="536" y="1213"/>
                    <a:pt x="646" y="1174"/>
                    <a:pt x="725" y="1095"/>
                  </a:cubicBezTo>
                  <a:lnTo>
                    <a:pt x="1134" y="686"/>
                  </a:lnTo>
                  <a:cubicBezTo>
                    <a:pt x="1292" y="560"/>
                    <a:pt x="1292" y="276"/>
                    <a:pt x="1134" y="119"/>
                  </a:cubicBezTo>
                  <a:cubicBezTo>
                    <a:pt x="1056" y="40"/>
                    <a:pt x="945" y="1"/>
                    <a:pt x="835" y="1"/>
                  </a:cubicBezTo>
                  <a:close/>
                </a:path>
              </a:pathLst>
            </a:cu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6878;p72"/>
            <p:cNvSpPr/>
            <p:nvPr/>
          </p:nvSpPr>
          <p:spPr>
            <a:xfrm>
              <a:off x="-60012750" y="393947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425" y="1"/>
                  </a:moveTo>
                  <a:cubicBezTo>
                    <a:pt x="315" y="1"/>
                    <a:pt x="205" y="40"/>
                    <a:pt x="126" y="119"/>
                  </a:cubicBezTo>
                  <a:cubicBezTo>
                    <a:pt x="0" y="245"/>
                    <a:pt x="0" y="528"/>
                    <a:pt x="126" y="686"/>
                  </a:cubicBezTo>
                  <a:lnTo>
                    <a:pt x="536" y="1096"/>
                  </a:lnTo>
                  <a:cubicBezTo>
                    <a:pt x="614" y="1174"/>
                    <a:pt x="725" y="1214"/>
                    <a:pt x="835" y="1214"/>
                  </a:cubicBezTo>
                  <a:cubicBezTo>
                    <a:pt x="945" y="1214"/>
                    <a:pt x="1056" y="1174"/>
                    <a:pt x="1134" y="1096"/>
                  </a:cubicBezTo>
                  <a:cubicBezTo>
                    <a:pt x="1292" y="938"/>
                    <a:pt x="1292" y="654"/>
                    <a:pt x="1134" y="497"/>
                  </a:cubicBezTo>
                  <a:lnTo>
                    <a:pt x="725" y="119"/>
                  </a:lnTo>
                  <a:cubicBezTo>
                    <a:pt x="646" y="40"/>
                    <a:pt x="536" y="1"/>
                    <a:pt x="425" y="1"/>
                  </a:cubicBezTo>
                  <a:close/>
                </a:path>
              </a:pathLst>
            </a:cu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6879;p72"/>
            <p:cNvSpPr/>
            <p:nvPr/>
          </p:nvSpPr>
          <p:spPr>
            <a:xfrm>
              <a:off x="-60212825" y="373942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442" y="1"/>
                  </a:moveTo>
                  <a:cubicBezTo>
                    <a:pt x="340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686"/>
                  </a:cubicBezTo>
                  <a:lnTo>
                    <a:pt x="536" y="1095"/>
                  </a:lnTo>
                  <a:cubicBezTo>
                    <a:pt x="615" y="1174"/>
                    <a:pt x="725" y="1213"/>
                    <a:pt x="836" y="1213"/>
                  </a:cubicBezTo>
                  <a:cubicBezTo>
                    <a:pt x="946" y="1213"/>
                    <a:pt x="1056" y="1174"/>
                    <a:pt x="1135" y="1095"/>
                  </a:cubicBezTo>
                  <a:cubicBezTo>
                    <a:pt x="1293" y="938"/>
                    <a:pt x="1293" y="654"/>
                    <a:pt x="1135" y="497"/>
                  </a:cubicBezTo>
                  <a:lnTo>
                    <a:pt x="725" y="119"/>
                  </a:lnTo>
                  <a:cubicBezTo>
                    <a:pt x="647" y="40"/>
                    <a:pt x="544" y="1"/>
                    <a:pt x="442" y="1"/>
                  </a:cubicBezTo>
                  <a:close/>
                </a:path>
              </a:pathLst>
            </a:cu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8113;p74"/>
          <p:cNvGrpSpPr/>
          <p:nvPr/>
        </p:nvGrpSpPr>
        <p:grpSpPr>
          <a:xfrm>
            <a:off x="3776004" y="1014834"/>
            <a:ext cx="354341" cy="354341"/>
            <a:chOff x="-49027775" y="3183175"/>
            <a:chExt cx="299325" cy="299325"/>
          </a:xfrm>
          <a:solidFill>
            <a:srgbClr val="650076"/>
          </a:solidFill>
        </p:grpSpPr>
        <p:sp>
          <p:nvSpPr>
            <p:cNvPr id="34" name="Google Shape;8114;p74"/>
            <p:cNvSpPr/>
            <p:nvPr/>
          </p:nvSpPr>
          <p:spPr>
            <a:xfrm>
              <a:off x="-48870250" y="3183175"/>
              <a:ext cx="141800" cy="185900"/>
            </a:xfrm>
            <a:custGeom>
              <a:avLst/>
              <a:gdLst/>
              <a:ahLst/>
              <a:cxnLst/>
              <a:rect l="l" t="t" r="r" b="b"/>
              <a:pathLst>
                <a:path w="5672" h="7436" extrusionOk="0">
                  <a:moveTo>
                    <a:pt x="1" y="0"/>
                  </a:moveTo>
                  <a:lnTo>
                    <a:pt x="1" y="1796"/>
                  </a:lnTo>
                  <a:lnTo>
                    <a:pt x="32" y="1796"/>
                  </a:lnTo>
                  <a:cubicBezTo>
                    <a:pt x="158" y="1765"/>
                    <a:pt x="284" y="1765"/>
                    <a:pt x="379" y="1765"/>
                  </a:cubicBezTo>
                  <a:cubicBezTo>
                    <a:pt x="1166" y="1765"/>
                    <a:pt x="1828" y="2395"/>
                    <a:pt x="1828" y="3182"/>
                  </a:cubicBezTo>
                  <a:cubicBezTo>
                    <a:pt x="1828" y="3970"/>
                    <a:pt x="1166" y="4600"/>
                    <a:pt x="379" y="4600"/>
                  </a:cubicBezTo>
                  <a:cubicBezTo>
                    <a:pt x="284" y="4600"/>
                    <a:pt x="158" y="4600"/>
                    <a:pt x="32" y="4568"/>
                  </a:cubicBezTo>
                  <a:lnTo>
                    <a:pt x="32" y="5671"/>
                  </a:lnTo>
                  <a:lnTo>
                    <a:pt x="1702" y="5671"/>
                  </a:lnTo>
                  <a:cubicBezTo>
                    <a:pt x="2017" y="5671"/>
                    <a:pt x="2175" y="6018"/>
                    <a:pt x="1954" y="6270"/>
                  </a:cubicBezTo>
                  <a:cubicBezTo>
                    <a:pt x="1860" y="6364"/>
                    <a:pt x="1765" y="6585"/>
                    <a:pt x="1765" y="6742"/>
                  </a:cubicBezTo>
                  <a:cubicBezTo>
                    <a:pt x="1765" y="7120"/>
                    <a:pt x="2080" y="7435"/>
                    <a:pt x="2490" y="7435"/>
                  </a:cubicBezTo>
                  <a:cubicBezTo>
                    <a:pt x="2868" y="7435"/>
                    <a:pt x="3183" y="7120"/>
                    <a:pt x="3183" y="6742"/>
                  </a:cubicBezTo>
                  <a:cubicBezTo>
                    <a:pt x="3183" y="6585"/>
                    <a:pt x="3120" y="6364"/>
                    <a:pt x="2994" y="6270"/>
                  </a:cubicBezTo>
                  <a:cubicBezTo>
                    <a:pt x="2805" y="6018"/>
                    <a:pt x="2962" y="5671"/>
                    <a:pt x="3277" y="5671"/>
                  </a:cubicBezTo>
                  <a:lnTo>
                    <a:pt x="5672" y="5671"/>
                  </a:lnTo>
                  <a:lnTo>
                    <a:pt x="5672" y="1765"/>
                  </a:lnTo>
                  <a:cubicBezTo>
                    <a:pt x="5672" y="788"/>
                    <a:pt x="4884" y="0"/>
                    <a:pt x="3907" y="0"/>
                  </a:cubicBezTo>
                  <a:close/>
                </a:path>
              </a:pathLst>
            </a:custGeom>
            <a:solidFill>
              <a:srgbClr val="6600CC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115;p74"/>
            <p:cNvSpPr/>
            <p:nvPr/>
          </p:nvSpPr>
          <p:spPr>
            <a:xfrm>
              <a:off x="-49027775" y="3183175"/>
              <a:ext cx="185900" cy="141800"/>
            </a:xfrm>
            <a:custGeom>
              <a:avLst/>
              <a:gdLst/>
              <a:ahLst/>
              <a:cxnLst/>
              <a:rect l="l" t="t" r="r" b="b"/>
              <a:pathLst>
                <a:path w="7436" h="5672" extrusionOk="0">
                  <a:moveTo>
                    <a:pt x="1765" y="0"/>
                  </a:moveTo>
                  <a:cubicBezTo>
                    <a:pt x="788" y="0"/>
                    <a:pt x="1" y="788"/>
                    <a:pt x="1" y="1765"/>
                  </a:cubicBezTo>
                  <a:lnTo>
                    <a:pt x="1" y="5671"/>
                  </a:lnTo>
                  <a:lnTo>
                    <a:pt x="1828" y="5671"/>
                  </a:lnTo>
                  <a:lnTo>
                    <a:pt x="1828" y="5640"/>
                  </a:lnTo>
                  <a:cubicBezTo>
                    <a:pt x="1765" y="5514"/>
                    <a:pt x="1765" y="5388"/>
                    <a:pt x="1765" y="5262"/>
                  </a:cubicBezTo>
                  <a:cubicBezTo>
                    <a:pt x="1765" y="4474"/>
                    <a:pt x="2395" y="3844"/>
                    <a:pt x="3183" y="3844"/>
                  </a:cubicBezTo>
                  <a:cubicBezTo>
                    <a:pt x="3970" y="3844"/>
                    <a:pt x="4600" y="4474"/>
                    <a:pt x="4600" y="5262"/>
                  </a:cubicBezTo>
                  <a:cubicBezTo>
                    <a:pt x="4600" y="5388"/>
                    <a:pt x="4569" y="5514"/>
                    <a:pt x="4569" y="5640"/>
                  </a:cubicBezTo>
                  <a:lnTo>
                    <a:pt x="5672" y="5640"/>
                  </a:lnTo>
                  <a:lnTo>
                    <a:pt x="5672" y="3970"/>
                  </a:lnTo>
                  <a:cubicBezTo>
                    <a:pt x="5672" y="3748"/>
                    <a:pt x="5843" y="3605"/>
                    <a:pt x="6032" y="3605"/>
                  </a:cubicBezTo>
                  <a:cubicBezTo>
                    <a:pt x="6112" y="3605"/>
                    <a:pt x="6195" y="3630"/>
                    <a:pt x="6270" y="3686"/>
                  </a:cubicBezTo>
                  <a:cubicBezTo>
                    <a:pt x="6396" y="3812"/>
                    <a:pt x="6585" y="3907"/>
                    <a:pt x="6743" y="3907"/>
                  </a:cubicBezTo>
                  <a:cubicBezTo>
                    <a:pt x="7121" y="3907"/>
                    <a:pt x="7436" y="3592"/>
                    <a:pt x="7436" y="3182"/>
                  </a:cubicBezTo>
                  <a:cubicBezTo>
                    <a:pt x="7436" y="2804"/>
                    <a:pt x="7121" y="2489"/>
                    <a:pt x="6743" y="2489"/>
                  </a:cubicBezTo>
                  <a:cubicBezTo>
                    <a:pt x="6585" y="2489"/>
                    <a:pt x="6396" y="2552"/>
                    <a:pt x="6270" y="2678"/>
                  </a:cubicBezTo>
                  <a:cubicBezTo>
                    <a:pt x="6195" y="2734"/>
                    <a:pt x="6112" y="2760"/>
                    <a:pt x="6032" y="2760"/>
                  </a:cubicBezTo>
                  <a:cubicBezTo>
                    <a:pt x="5843" y="2760"/>
                    <a:pt x="5672" y="2616"/>
                    <a:pt x="5672" y="2395"/>
                  </a:cubicBezTo>
                  <a:lnTo>
                    <a:pt x="5672" y="0"/>
                  </a:lnTo>
                  <a:close/>
                </a:path>
              </a:pathLst>
            </a:cu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116;p74"/>
            <p:cNvSpPr/>
            <p:nvPr/>
          </p:nvSpPr>
          <p:spPr>
            <a:xfrm>
              <a:off x="-49027775" y="3295800"/>
              <a:ext cx="141800" cy="186700"/>
            </a:xfrm>
            <a:custGeom>
              <a:avLst/>
              <a:gdLst/>
              <a:ahLst/>
              <a:cxnLst/>
              <a:rect l="l" t="t" r="r" b="b"/>
              <a:pathLst>
                <a:path w="5672" h="7468" extrusionOk="0">
                  <a:moveTo>
                    <a:pt x="3183" y="0"/>
                  </a:moveTo>
                  <a:cubicBezTo>
                    <a:pt x="2805" y="0"/>
                    <a:pt x="2490" y="315"/>
                    <a:pt x="2490" y="725"/>
                  </a:cubicBezTo>
                  <a:cubicBezTo>
                    <a:pt x="2490" y="883"/>
                    <a:pt x="2553" y="1072"/>
                    <a:pt x="2679" y="1198"/>
                  </a:cubicBezTo>
                  <a:cubicBezTo>
                    <a:pt x="2868" y="1418"/>
                    <a:pt x="2710" y="1796"/>
                    <a:pt x="2395" y="1796"/>
                  </a:cubicBezTo>
                  <a:lnTo>
                    <a:pt x="1" y="1796"/>
                  </a:lnTo>
                  <a:lnTo>
                    <a:pt x="1" y="5671"/>
                  </a:lnTo>
                  <a:cubicBezTo>
                    <a:pt x="1" y="6679"/>
                    <a:pt x="788" y="7467"/>
                    <a:pt x="1765" y="7467"/>
                  </a:cubicBezTo>
                  <a:lnTo>
                    <a:pt x="5672" y="7467"/>
                  </a:lnTo>
                  <a:lnTo>
                    <a:pt x="5672" y="5640"/>
                  </a:lnTo>
                  <a:lnTo>
                    <a:pt x="5640" y="5640"/>
                  </a:lnTo>
                  <a:cubicBezTo>
                    <a:pt x="5514" y="5703"/>
                    <a:pt x="5388" y="5703"/>
                    <a:pt x="5294" y="5703"/>
                  </a:cubicBezTo>
                  <a:cubicBezTo>
                    <a:pt x="4506" y="5703"/>
                    <a:pt x="3844" y="5041"/>
                    <a:pt x="3844" y="4254"/>
                  </a:cubicBezTo>
                  <a:cubicBezTo>
                    <a:pt x="3844" y="3466"/>
                    <a:pt x="4506" y="2867"/>
                    <a:pt x="5294" y="2867"/>
                  </a:cubicBezTo>
                  <a:cubicBezTo>
                    <a:pt x="5388" y="2867"/>
                    <a:pt x="5514" y="2867"/>
                    <a:pt x="5640" y="2899"/>
                  </a:cubicBezTo>
                  <a:lnTo>
                    <a:pt x="5640" y="1796"/>
                  </a:lnTo>
                  <a:lnTo>
                    <a:pt x="3970" y="1796"/>
                  </a:lnTo>
                  <a:cubicBezTo>
                    <a:pt x="3655" y="1796"/>
                    <a:pt x="3498" y="1418"/>
                    <a:pt x="3718" y="1198"/>
                  </a:cubicBezTo>
                  <a:cubicBezTo>
                    <a:pt x="3813" y="1072"/>
                    <a:pt x="3907" y="883"/>
                    <a:pt x="3907" y="725"/>
                  </a:cubicBezTo>
                  <a:cubicBezTo>
                    <a:pt x="3907" y="315"/>
                    <a:pt x="3592" y="0"/>
                    <a:pt x="3183" y="0"/>
                  </a:cubicBezTo>
                  <a:close/>
                </a:path>
              </a:pathLst>
            </a:cu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117;p74"/>
            <p:cNvSpPr/>
            <p:nvPr/>
          </p:nvSpPr>
          <p:spPr>
            <a:xfrm>
              <a:off x="-48914350" y="3340700"/>
              <a:ext cx="185900" cy="141800"/>
            </a:xfrm>
            <a:custGeom>
              <a:avLst/>
              <a:gdLst/>
              <a:ahLst/>
              <a:cxnLst/>
              <a:rect l="l" t="t" r="r" b="b"/>
              <a:pathLst>
                <a:path w="7436" h="5672" extrusionOk="0">
                  <a:moveTo>
                    <a:pt x="5608" y="0"/>
                  </a:moveTo>
                  <a:lnTo>
                    <a:pt x="5608" y="32"/>
                  </a:lnTo>
                  <a:cubicBezTo>
                    <a:pt x="5671" y="158"/>
                    <a:pt x="5671" y="284"/>
                    <a:pt x="5671" y="378"/>
                  </a:cubicBezTo>
                  <a:cubicBezTo>
                    <a:pt x="5671" y="1166"/>
                    <a:pt x="5041" y="1796"/>
                    <a:pt x="4254" y="1796"/>
                  </a:cubicBezTo>
                  <a:cubicBezTo>
                    <a:pt x="3466" y="1796"/>
                    <a:pt x="2836" y="1166"/>
                    <a:pt x="2836" y="378"/>
                  </a:cubicBezTo>
                  <a:cubicBezTo>
                    <a:pt x="2836" y="284"/>
                    <a:pt x="2867" y="158"/>
                    <a:pt x="2867" y="32"/>
                  </a:cubicBezTo>
                  <a:lnTo>
                    <a:pt x="1765" y="32"/>
                  </a:lnTo>
                  <a:lnTo>
                    <a:pt x="1765" y="1670"/>
                  </a:lnTo>
                  <a:cubicBezTo>
                    <a:pt x="1765" y="1907"/>
                    <a:pt x="1602" y="2041"/>
                    <a:pt x="1419" y="2041"/>
                  </a:cubicBezTo>
                  <a:cubicBezTo>
                    <a:pt x="1334" y="2041"/>
                    <a:pt x="1245" y="2013"/>
                    <a:pt x="1166" y="1954"/>
                  </a:cubicBezTo>
                  <a:cubicBezTo>
                    <a:pt x="1040" y="1827"/>
                    <a:pt x="851" y="1764"/>
                    <a:pt x="694" y="1764"/>
                  </a:cubicBezTo>
                  <a:cubicBezTo>
                    <a:pt x="315" y="1764"/>
                    <a:pt x="0" y="2080"/>
                    <a:pt x="0" y="2458"/>
                  </a:cubicBezTo>
                  <a:cubicBezTo>
                    <a:pt x="0" y="2867"/>
                    <a:pt x="315" y="3182"/>
                    <a:pt x="694" y="3182"/>
                  </a:cubicBezTo>
                  <a:cubicBezTo>
                    <a:pt x="851" y="3182"/>
                    <a:pt x="1040" y="3119"/>
                    <a:pt x="1166" y="2993"/>
                  </a:cubicBezTo>
                  <a:cubicBezTo>
                    <a:pt x="1247" y="2933"/>
                    <a:pt x="1337" y="2904"/>
                    <a:pt x="1423" y="2904"/>
                  </a:cubicBezTo>
                  <a:cubicBezTo>
                    <a:pt x="1605" y="2904"/>
                    <a:pt x="1765" y="3031"/>
                    <a:pt x="1765" y="3245"/>
                  </a:cubicBezTo>
                  <a:lnTo>
                    <a:pt x="1765" y="5671"/>
                  </a:lnTo>
                  <a:lnTo>
                    <a:pt x="5671" y="5671"/>
                  </a:lnTo>
                  <a:cubicBezTo>
                    <a:pt x="6648" y="5671"/>
                    <a:pt x="7436" y="4883"/>
                    <a:pt x="7436" y="3907"/>
                  </a:cubicBezTo>
                  <a:lnTo>
                    <a:pt x="7436" y="0"/>
                  </a:lnTo>
                  <a:close/>
                </a:path>
              </a:pathLst>
            </a:cu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247;p29"/>
          <p:cNvSpPr/>
          <p:nvPr/>
        </p:nvSpPr>
        <p:spPr>
          <a:xfrm rot="1800000">
            <a:off x="3411160" y="879331"/>
            <a:ext cx="2380534" cy="42656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247;p29"/>
          <p:cNvSpPr/>
          <p:nvPr/>
        </p:nvSpPr>
        <p:spPr>
          <a:xfrm rot="1800000">
            <a:off x="387543" y="864091"/>
            <a:ext cx="2380534" cy="42656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29"/>
          <p:cNvSpPr txBox="1"/>
          <p:nvPr/>
        </p:nvSpPr>
        <p:spPr>
          <a:xfrm>
            <a:off x="124286" y="0"/>
            <a:ext cx="7350712" cy="681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23003"/>
              </a:lnSpc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Целевая </a:t>
            </a:r>
            <a:r>
              <a:rPr lang="ru-RU" sz="3500" b="1" dirty="0" smtClean="0">
                <a:solidFill>
                  <a:schemeClr val="accent4">
                    <a:lumMod val="75000"/>
                  </a:schemeClr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аудитория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  проекта</a:t>
            </a:r>
            <a:endParaRPr lang="ru-RU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268" name="Google Shape;268;p29"/>
          <p:cNvCxnSpPr/>
          <p:nvPr/>
        </p:nvCxnSpPr>
        <p:spPr>
          <a:xfrm rot="10800000" flipH="1">
            <a:off x="216289" y="741388"/>
            <a:ext cx="886667" cy="886667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69" name="Google Shape;269;p29"/>
          <p:cNvCxnSpPr/>
          <p:nvPr/>
        </p:nvCxnSpPr>
        <p:spPr>
          <a:xfrm rot="10800000" flipH="1">
            <a:off x="8146953" y="4112970"/>
            <a:ext cx="886667" cy="886667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3" name="Google Shape;247;p29"/>
          <p:cNvSpPr/>
          <p:nvPr/>
        </p:nvSpPr>
        <p:spPr>
          <a:xfrm rot="1800000">
            <a:off x="6379912" y="857994"/>
            <a:ext cx="2380534" cy="42656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254;p29"/>
          <p:cNvSpPr/>
          <p:nvPr/>
        </p:nvSpPr>
        <p:spPr>
          <a:xfrm>
            <a:off x="98240" y="1431235"/>
            <a:ext cx="2990530" cy="3108960"/>
          </a:xfrm>
          <a:custGeom>
            <a:avLst/>
            <a:gdLst/>
            <a:ahLst/>
            <a:cxnLst/>
            <a:rect l="l" t="t" r="r" b="b"/>
            <a:pathLst>
              <a:path w="809173" h="812800" extrusionOk="0">
                <a:moveTo>
                  <a:pt x="404587" y="0"/>
                </a:moveTo>
                <a:cubicBezTo>
                  <a:pt x="628326" y="1001"/>
                  <a:pt x="809174" y="182659"/>
                  <a:pt x="809174" y="406400"/>
                </a:cubicBezTo>
                <a:cubicBezTo>
                  <a:pt x="809174" y="630141"/>
                  <a:pt x="628326" y="811799"/>
                  <a:pt x="404587" y="812800"/>
                </a:cubicBezTo>
                <a:cubicBezTo>
                  <a:pt x="180848" y="811799"/>
                  <a:pt x="0" y="630141"/>
                  <a:pt x="0" y="406400"/>
                </a:cubicBezTo>
                <a:cubicBezTo>
                  <a:pt x="0" y="182659"/>
                  <a:pt x="180848" y="1001"/>
                  <a:pt x="404587" y="0"/>
                </a:cubicBezTo>
                <a:close/>
              </a:path>
            </a:pathLst>
          </a:custGeom>
          <a:gradFill flip="none" rotWithShape="1">
            <a:gsLst>
              <a:gs pos="0">
                <a:srgbClr val="22145D"/>
              </a:gs>
              <a:gs pos="100000">
                <a:srgbClr val="5907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Прямоугольник 58"/>
          <p:cNvSpPr/>
          <p:nvPr/>
        </p:nvSpPr>
        <p:spPr>
          <a:xfrm>
            <a:off x="185184" y="1569831"/>
            <a:ext cx="2823829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Культурно-             познавательный </a:t>
            </a:r>
            <a:r>
              <a:rPr lang="ru-RU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туризм:</a:t>
            </a:r>
          </a:p>
          <a:p>
            <a:pPr algn="ctr"/>
            <a:endParaRPr lang="ru-RU" u="sng" dirty="0" smtClean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граждане и туристы, путешествующие  по индивидуальной программе и   групповым отдыхом, для участия в событийном туризме;</a:t>
            </a:r>
          </a:p>
          <a:p>
            <a:pPr algn="ctr">
              <a:buFontTx/>
              <a:buChar char="-"/>
            </a:pPr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семьи с детьми, которые приехали  посмотреть достопримечательности 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              района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.</a:t>
            </a:r>
          </a:p>
        </p:txBody>
      </p:sp>
      <p:grpSp>
        <p:nvGrpSpPr>
          <p:cNvPr id="62" name="Google Shape;5943;p70"/>
          <p:cNvGrpSpPr/>
          <p:nvPr/>
        </p:nvGrpSpPr>
        <p:grpSpPr>
          <a:xfrm>
            <a:off x="2310687" y="1301795"/>
            <a:ext cx="339235" cy="298186"/>
            <a:chOff x="898875" y="244725"/>
            <a:chExt cx="481800" cy="423500"/>
          </a:xfrm>
          <a:solidFill>
            <a:srgbClr val="650076"/>
          </a:solidFill>
        </p:grpSpPr>
        <p:sp>
          <p:nvSpPr>
            <p:cNvPr id="63" name="Google Shape;5944;p70"/>
            <p:cNvSpPr/>
            <p:nvPr/>
          </p:nvSpPr>
          <p:spPr>
            <a:xfrm>
              <a:off x="1125675" y="470575"/>
              <a:ext cx="28275" cy="28250"/>
            </a:xfrm>
            <a:custGeom>
              <a:avLst/>
              <a:gdLst/>
              <a:ahLst/>
              <a:cxnLst/>
              <a:rect l="l" t="t" r="r" b="b"/>
              <a:pathLst>
                <a:path w="1131" h="1130" extrusionOk="0">
                  <a:moveTo>
                    <a:pt x="564" y="1"/>
                  </a:moveTo>
                  <a:cubicBezTo>
                    <a:pt x="251" y="1"/>
                    <a:pt x="1" y="251"/>
                    <a:pt x="1" y="564"/>
                  </a:cubicBezTo>
                  <a:cubicBezTo>
                    <a:pt x="1" y="877"/>
                    <a:pt x="251" y="1130"/>
                    <a:pt x="564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4" name="Google Shape;5945;p70"/>
            <p:cNvSpPr/>
            <p:nvPr/>
          </p:nvSpPr>
          <p:spPr>
            <a:xfrm>
              <a:off x="898875" y="244725"/>
              <a:ext cx="481800" cy="225875"/>
            </a:xfrm>
            <a:custGeom>
              <a:avLst/>
              <a:gdLst/>
              <a:ahLst/>
              <a:cxnLst/>
              <a:rect l="l" t="t" r="r" b="b"/>
              <a:pathLst>
                <a:path w="19272" h="9035" extrusionOk="0">
                  <a:moveTo>
                    <a:pt x="2825" y="1130"/>
                  </a:moveTo>
                  <a:cubicBezTo>
                    <a:pt x="3135" y="1130"/>
                    <a:pt x="3388" y="1380"/>
                    <a:pt x="3388" y="1693"/>
                  </a:cubicBezTo>
                  <a:lnTo>
                    <a:pt x="3388" y="2259"/>
                  </a:lnTo>
                  <a:lnTo>
                    <a:pt x="2258" y="2259"/>
                  </a:lnTo>
                  <a:lnTo>
                    <a:pt x="2258" y="1693"/>
                  </a:lnTo>
                  <a:cubicBezTo>
                    <a:pt x="2258" y="1380"/>
                    <a:pt x="2511" y="1130"/>
                    <a:pt x="2825" y="1130"/>
                  </a:cubicBezTo>
                  <a:close/>
                  <a:moveTo>
                    <a:pt x="11894" y="1130"/>
                  </a:moveTo>
                  <a:cubicBezTo>
                    <a:pt x="12208" y="1130"/>
                    <a:pt x="12461" y="1380"/>
                    <a:pt x="12461" y="1693"/>
                  </a:cubicBezTo>
                  <a:lnTo>
                    <a:pt x="12461" y="2259"/>
                  </a:lnTo>
                  <a:lnTo>
                    <a:pt x="6814" y="2259"/>
                  </a:lnTo>
                  <a:lnTo>
                    <a:pt x="6814" y="1693"/>
                  </a:lnTo>
                  <a:cubicBezTo>
                    <a:pt x="6814" y="1380"/>
                    <a:pt x="7064" y="1130"/>
                    <a:pt x="7378" y="1130"/>
                  </a:cubicBezTo>
                  <a:close/>
                  <a:moveTo>
                    <a:pt x="5083" y="4518"/>
                  </a:moveTo>
                  <a:cubicBezTo>
                    <a:pt x="5586" y="4518"/>
                    <a:pt x="5836" y="5123"/>
                    <a:pt x="5480" y="5481"/>
                  </a:cubicBezTo>
                  <a:cubicBezTo>
                    <a:pt x="5366" y="5596"/>
                    <a:pt x="5225" y="5647"/>
                    <a:pt x="5086" y="5647"/>
                  </a:cubicBezTo>
                  <a:cubicBezTo>
                    <a:pt x="4796" y="5647"/>
                    <a:pt x="4517" y="5422"/>
                    <a:pt x="4517" y="5081"/>
                  </a:cubicBezTo>
                  <a:cubicBezTo>
                    <a:pt x="4517" y="4768"/>
                    <a:pt x="4770" y="4518"/>
                    <a:pt x="5083" y="4518"/>
                  </a:cubicBezTo>
                  <a:close/>
                  <a:moveTo>
                    <a:pt x="2825" y="1"/>
                  </a:moveTo>
                  <a:cubicBezTo>
                    <a:pt x="1888" y="1"/>
                    <a:pt x="1129" y="757"/>
                    <a:pt x="1129" y="1693"/>
                  </a:cubicBezTo>
                  <a:lnTo>
                    <a:pt x="1129" y="2362"/>
                  </a:lnTo>
                  <a:cubicBezTo>
                    <a:pt x="455" y="2600"/>
                    <a:pt x="3" y="3235"/>
                    <a:pt x="0" y="3952"/>
                  </a:cubicBezTo>
                  <a:lnTo>
                    <a:pt x="0" y="4518"/>
                  </a:lnTo>
                  <a:lnTo>
                    <a:pt x="1695" y="4518"/>
                  </a:lnTo>
                  <a:cubicBezTo>
                    <a:pt x="2629" y="4518"/>
                    <a:pt x="3388" y="5274"/>
                    <a:pt x="3388" y="6210"/>
                  </a:cubicBezTo>
                  <a:lnTo>
                    <a:pt x="3388" y="9035"/>
                  </a:lnTo>
                  <a:lnTo>
                    <a:pt x="5742" y="9035"/>
                  </a:lnTo>
                  <a:cubicBezTo>
                    <a:pt x="6016" y="7123"/>
                    <a:pt x="7652" y="5647"/>
                    <a:pt x="9636" y="5647"/>
                  </a:cubicBezTo>
                  <a:cubicBezTo>
                    <a:pt x="11620" y="5647"/>
                    <a:pt x="13256" y="7123"/>
                    <a:pt x="13533" y="9035"/>
                  </a:cubicBezTo>
                  <a:lnTo>
                    <a:pt x="15884" y="9035"/>
                  </a:lnTo>
                  <a:lnTo>
                    <a:pt x="15884" y="6210"/>
                  </a:lnTo>
                  <a:cubicBezTo>
                    <a:pt x="15884" y="5274"/>
                    <a:pt x="16643" y="4518"/>
                    <a:pt x="17580" y="4518"/>
                  </a:cubicBezTo>
                  <a:lnTo>
                    <a:pt x="19272" y="4518"/>
                  </a:lnTo>
                  <a:lnTo>
                    <a:pt x="19272" y="3952"/>
                  </a:lnTo>
                  <a:cubicBezTo>
                    <a:pt x="19272" y="3015"/>
                    <a:pt x="18513" y="2259"/>
                    <a:pt x="17580" y="2259"/>
                  </a:cubicBezTo>
                  <a:lnTo>
                    <a:pt x="13590" y="2259"/>
                  </a:lnTo>
                  <a:lnTo>
                    <a:pt x="13590" y="1693"/>
                  </a:lnTo>
                  <a:cubicBezTo>
                    <a:pt x="13587" y="757"/>
                    <a:pt x="12831" y="1"/>
                    <a:pt x="11894" y="1"/>
                  </a:cubicBezTo>
                  <a:lnTo>
                    <a:pt x="7378" y="1"/>
                  </a:lnTo>
                  <a:cubicBezTo>
                    <a:pt x="6441" y="1"/>
                    <a:pt x="5685" y="757"/>
                    <a:pt x="5685" y="1693"/>
                  </a:cubicBezTo>
                  <a:lnTo>
                    <a:pt x="5685" y="2259"/>
                  </a:lnTo>
                  <a:lnTo>
                    <a:pt x="4517" y="2259"/>
                  </a:lnTo>
                  <a:lnTo>
                    <a:pt x="4517" y="1693"/>
                  </a:lnTo>
                  <a:cubicBezTo>
                    <a:pt x="4517" y="757"/>
                    <a:pt x="3758" y="1"/>
                    <a:pt x="28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5" name="Google Shape;5946;p70"/>
            <p:cNvSpPr/>
            <p:nvPr/>
          </p:nvSpPr>
          <p:spPr>
            <a:xfrm>
              <a:off x="1324200" y="385900"/>
              <a:ext cx="56475" cy="197625"/>
            </a:xfrm>
            <a:custGeom>
              <a:avLst/>
              <a:gdLst/>
              <a:ahLst/>
              <a:cxnLst/>
              <a:rect l="l" t="t" r="r" b="b"/>
              <a:pathLst>
                <a:path w="2259" h="7905" extrusionOk="0">
                  <a:moveTo>
                    <a:pt x="567" y="0"/>
                  </a:moveTo>
                  <a:cubicBezTo>
                    <a:pt x="254" y="0"/>
                    <a:pt x="1" y="250"/>
                    <a:pt x="1" y="563"/>
                  </a:cubicBezTo>
                  <a:lnTo>
                    <a:pt x="1" y="7339"/>
                  </a:lnTo>
                  <a:cubicBezTo>
                    <a:pt x="1" y="7652"/>
                    <a:pt x="254" y="7905"/>
                    <a:pt x="567" y="7905"/>
                  </a:cubicBezTo>
                  <a:lnTo>
                    <a:pt x="2259" y="7905"/>
                  </a:lnTo>
                  <a:lnTo>
                    <a:pt x="22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6" name="Google Shape;5947;p70"/>
            <p:cNvSpPr/>
            <p:nvPr/>
          </p:nvSpPr>
          <p:spPr>
            <a:xfrm>
              <a:off x="898875" y="385900"/>
              <a:ext cx="56475" cy="197625"/>
            </a:xfrm>
            <a:custGeom>
              <a:avLst/>
              <a:gdLst/>
              <a:ahLst/>
              <a:cxnLst/>
              <a:rect l="l" t="t" r="r" b="b"/>
              <a:pathLst>
                <a:path w="2259" h="7905" extrusionOk="0">
                  <a:moveTo>
                    <a:pt x="0" y="0"/>
                  </a:moveTo>
                  <a:lnTo>
                    <a:pt x="0" y="7905"/>
                  </a:lnTo>
                  <a:lnTo>
                    <a:pt x="1695" y="7905"/>
                  </a:lnTo>
                  <a:cubicBezTo>
                    <a:pt x="2005" y="7905"/>
                    <a:pt x="2258" y="7652"/>
                    <a:pt x="2258" y="7339"/>
                  </a:cubicBezTo>
                  <a:lnTo>
                    <a:pt x="2258" y="563"/>
                  </a:lnTo>
                  <a:cubicBezTo>
                    <a:pt x="2258" y="250"/>
                    <a:pt x="2005" y="0"/>
                    <a:pt x="16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7" name="Google Shape;5948;p70"/>
            <p:cNvSpPr/>
            <p:nvPr/>
          </p:nvSpPr>
          <p:spPr>
            <a:xfrm>
              <a:off x="1063650" y="414125"/>
              <a:ext cx="146750" cy="141125"/>
            </a:xfrm>
            <a:custGeom>
              <a:avLst/>
              <a:gdLst/>
              <a:ahLst/>
              <a:cxnLst/>
              <a:rect l="l" t="t" r="r" b="b"/>
              <a:pathLst>
                <a:path w="5870" h="5645" extrusionOk="0">
                  <a:moveTo>
                    <a:pt x="3045" y="1127"/>
                  </a:moveTo>
                  <a:cubicBezTo>
                    <a:pt x="3263" y="1127"/>
                    <a:pt x="3483" y="1169"/>
                    <a:pt x="3692" y="1256"/>
                  </a:cubicBezTo>
                  <a:cubicBezTo>
                    <a:pt x="4325" y="1518"/>
                    <a:pt x="4740" y="2135"/>
                    <a:pt x="4740" y="2822"/>
                  </a:cubicBezTo>
                  <a:cubicBezTo>
                    <a:pt x="4737" y="3758"/>
                    <a:pt x="3981" y="4514"/>
                    <a:pt x="3045" y="4517"/>
                  </a:cubicBezTo>
                  <a:cubicBezTo>
                    <a:pt x="2358" y="4517"/>
                    <a:pt x="1741" y="4102"/>
                    <a:pt x="1479" y="3469"/>
                  </a:cubicBezTo>
                  <a:cubicBezTo>
                    <a:pt x="1217" y="2837"/>
                    <a:pt x="1362" y="2108"/>
                    <a:pt x="1847" y="1623"/>
                  </a:cubicBezTo>
                  <a:cubicBezTo>
                    <a:pt x="2171" y="1299"/>
                    <a:pt x="2604" y="1127"/>
                    <a:pt x="3045" y="1127"/>
                  </a:cubicBezTo>
                  <a:close/>
                  <a:moveTo>
                    <a:pt x="3045" y="0"/>
                  </a:moveTo>
                  <a:cubicBezTo>
                    <a:pt x="1904" y="0"/>
                    <a:pt x="874" y="687"/>
                    <a:pt x="437" y="1741"/>
                  </a:cubicBezTo>
                  <a:cubicBezTo>
                    <a:pt x="1" y="2798"/>
                    <a:pt x="242" y="4011"/>
                    <a:pt x="1049" y="4818"/>
                  </a:cubicBezTo>
                  <a:cubicBezTo>
                    <a:pt x="1588" y="5358"/>
                    <a:pt x="2310" y="5645"/>
                    <a:pt x="3045" y="5645"/>
                  </a:cubicBezTo>
                  <a:cubicBezTo>
                    <a:pt x="3409" y="5645"/>
                    <a:pt x="3776" y="5574"/>
                    <a:pt x="4126" y="5430"/>
                  </a:cubicBezTo>
                  <a:cubicBezTo>
                    <a:pt x="5180" y="4993"/>
                    <a:pt x="5870" y="3963"/>
                    <a:pt x="5870" y="2822"/>
                  </a:cubicBezTo>
                  <a:cubicBezTo>
                    <a:pt x="5867" y="1262"/>
                    <a:pt x="4605" y="0"/>
                    <a:pt x="30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68" name="Google Shape;5949;p70"/>
            <p:cNvSpPr/>
            <p:nvPr/>
          </p:nvSpPr>
          <p:spPr>
            <a:xfrm>
              <a:off x="898875" y="498800"/>
              <a:ext cx="481800" cy="169425"/>
            </a:xfrm>
            <a:custGeom>
              <a:avLst/>
              <a:gdLst/>
              <a:ahLst/>
              <a:cxnLst/>
              <a:rect l="l" t="t" r="r" b="b"/>
              <a:pathLst>
                <a:path w="19272" h="6777" extrusionOk="0">
                  <a:moveTo>
                    <a:pt x="3388" y="1"/>
                  </a:moveTo>
                  <a:lnTo>
                    <a:pt x="3388" y="2823"/>
                  </a:lnTo>
                  <a:cubicBezTo>
                    <a:pt x="3388" y="3759"/>
                    <a:pt x="2629" y="4515"/>
                    <a:pt x="1695" y="4518"/>
                  </a:cubicBezTo>
                  <a:lnTo>
                    <a:pt x="0" y="4518"/>
                  </a:lnTo>
                  <a:lnTo>
                    <a:pt x="0" y="5081"/>
                  </a:lnTo>
                  <a:cubicBezTo>
                    <a:pt x="0" y="6017"/>
                    <a:pt x="759" y="6773"/>
                    <a:pt x="1695" y="6776"/>
                  </a:cubicBezTo>
                  <a:lnTo>
                    <a:pt x="17580" y="6776"/>
                  </a:lnTo>
                  <a:cubicBezTo>
                    <a:pt x="18513" y="6773"/>
                    <a:pt x="19272" y="6017"/>
                    <a:pt x="19272" y="5081"/>
                  </a:cubicBezTo>
                  <a:lnTo>
                    <a:pt x="19272" y="4518"/>
                  </a:lnTo>
                  <a:lnTo>
                    <a:pt x="17580" y="4518"/>
                  </a:lnTo>
                  <a:cubicBezTo>
                    <a:pt x="16643" y="4515"/>
                    <a:pt x="15884" y="3759"/>
                    <a:pt x="15884" y="2823"/>
                  </a:cubicBezTo>
                  <a:lnTo>
                    <a:pt x="15884" y="1"/>
                  </a:lnTo>
                  <a:lnTo>
                    <a:pt x="13533" y="1"/>
                  </a:lnTo>
                  <a:cubicBezTo>
                    <a:pt x="13256" y="1910"/>
                    <a:pt x="11620" y="3389"/>
                    <a:pt x="9636" y="3389"/>
                  </a:cubicBezTo>
                  <a:cubicBezTo>
                    <a:pt x="7652" y="3389"/>
                    <a:pt x="6016" y="1910"/>
                    <a:pt x="5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69" name="Google Shape;6816;p72"/>
          <p:cNvGrpSpPr/>
          <p:nvPr/>
        </p:nvGrpSpPr>
        <p:grpSpPr>
          <a:xfrm>
            <a:off x="5405327" y="1310390"/>
            <a:ext cx="365467" cy="368389"/>
            <a:chOff x="-62516625" y="3743175"/>
            <a:chExt cx="315875" cy="318400"/>
          </a:xfrm>
          <a:solidFill>
            <a:srgbClr val="650076"/>
          </a:solidFill>
        </p:grpSpPr>
        <p:sp>
          <p:nvSpPr>
            <p:cNvPr id="70" name="Google Shape;6817;p72"/>
            <p:cNvSpPr/>
            <p:nvPr/>
          </p:nvSpPr>
          <p:spPr>
            <a:xfrm>
              <a:off x="-62334675" y="3884950"/>
              <a:ext cx="62250" cy="145725"/>
            </a:xfrm>
            <a:custGeom>
              <a:avLst/>
              <a:gdLst/>
              <a:ahLst/>
              <a:cxnLst/>
              <a:rect l="l" t="t" r="r" b="b"/>
              <a:pathLst>
                <a:path w="2490" h="5829" extrusionOk="0">
                  <a:moveTo>
                    <a:pt x="1229" y="0"/>
                  </a:moveTo>
                  <a:cubicBezTo>
                    <a:pt x="977" y="0"/>
                    <a:pt x="820" y="189"/>
                    <a:pt x="820" y="410"/>
                  </a:cubicBezTo>
                  <a:lnTo>
                    <a:pt x="820" y="662"/>
                  </a:lnTo>
                  <a:cubicBezTo>
                    <a:pt x="347" y="819"/>
                    <a:pt x="0" y="1292"/>
                    <a:pt x="0" y="1859"/>
                  </a:cubicBezTo>
                  <a:cubicBezTo>
                    <a:pt x="0" y="2520"/>
                    <a:pt x="536" y="2930"/>
                    <a:pt x="977" y="3245"/>
                  </a:cubicBezTo>
                  <a:cubicBezTo>
                    <a:pt x="1292" y="3466"/>
                    <a:pt x="1639" y="3718"/>
                    <a:pt x="1639" y="3938"/>
                  </a:cubicBezTo>
                  <a:cubicBezTo>
                    <a:pt x="1639" y="4190"/>
                    <a:pt x="1450" y="4348"/>
                    <a:pt x="1229" y="4348"/>
                  </a:cubicBezTo>
                  <a:cubicBezTo>
                    <a:pt x="977" y="4348"/>
                    <a:pt x="820" y="4127"/>
                    <a:pt x="820" y="3938"/>
                  </a:cubicBezTo>
                  <a:cubicBezTo>
                    <a:pt x="820" y="3718"/>
                    <a:pt x="631" y="3497"/>
                    <a:pt x="442" y="3497"/>
                  </a:cubicBezTo>
                  <a:cubicBezTo>
                    <a:pt x="221" y="3497"/>
                    <a:pt x="0" y="3718"/>
                    <a:pt x="0" y="3938"/>
                  </a:cubicBezTo>
                  <a:cubicBezTo>
                    <a:pt x="0" y="4505"/>
                    <a:pt x="347" y="4915"/>
                    <a:pt x="820" y="5135"/>
                  </a:cubicBezTo>
                  <a:lnTo>
                    <a:pt x="820" y="5387"/>
                  </a:lnTo>
                  <a:cubicBezTo>
                    <a:pt x="820" y="5639"/>
                    <a:pt x="1009" y="5828"/>
                    <a:pt x="1229" y="5828"/>
                  </a:cubicBezTo>
                  <a:cubicBezTo>
                    <a:pt x="1450" y="5828"/>
                    <a:pt x="1639" y="5639"/>
                    <a:pt x="1639" y="5387"/>
                  </a:cubicBezTo>
                  <a:lnTo>
                    <a:pt x="1639" y="5135"/>
                  </a:lnTo>
                  <a:cubicBezTo>
                    <a:pt x="2111" y="4978"/>
                    <a:pt x="2489" y="4505"/>
                    <a:pt x="2489" y="3938"/>
                  </a:cubicBezTo>
                  <a:cubicBezTo>
                    <a:pt x="2489" y="3277"/>
                    <a:pt x="1922" y="2867"/>
                    <a:pt x="1481" y="2552"/>
                  </a:cubicBezTo>
                  <a:cubicBezTo>
                    <a:pt x="1166" y="2331"/>
                    <a:pt x="820" y="2079"/>
                    <a:pt x="820" y="1859"/>
                  </a:cubicBezTo>
                  <a:cubicBezTo>
                    <a:pt x="820" y="1607"/>
                    <a:pt x="1009" y="1418"/>
                    <a:pt x="1229" y="1418"/>
                  </a:cubicBezTo>
                  <a:cubicBezTo>
                    <a:pt x="1450" y="1418"/>
                    <a:pt x="1639" y="1607"/>
                    <a:pt x="1639" y="1859"/>
                  </a:cubicBezTo>
                  <a:cubicBezTo>
                    <a:pt x="1639" y="2079"/>
                    <a:pt x="1859" y="2237"/>
                    <a:pt x="2048" y="2237"/>
                  </a:cubicBezTo>
                  <a:cubicBezTo>
                    <a:pt x="2237" y="2237"/>
                    <a:pt x="2489" y="2048"/>
                    <a:pt x="2489" y="1859"/>
                  </a:cubicBezTo>
                  <a:cubicBezTo>
                    <a:pt x="2489" y="1292"/>
                    <a:pt x="2143" y="882"/>
                    <a:pt x="1639" y="662"/>
                  </a:cubicBezTo>
                  <a:lnTo>
                    <a:pt x="1639" y="410"/>
                  </a:lnTo>
                  <a:cubicBezTo>
                    <a:pt x="1639" y="158"/>
                    <a:pt x="1450" y="0"/>
                    <a:pt x="1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6818;p72"/>
            <p:cNvSpPr/>
            <p:nvPr/>
          </p:nvSpPr>
          <p:spPr>
            <a:xfrm>
              <a:off x="-62516625" y="3743175"/>
              <a:ext cx="315875" cy="318400"/>
            </a:xfrm>
            <a:custGeom>
              <a:avLst/>
              <a:gdLst/>
              <a:ahLst/>
              <a:cxnLst/>
              <a:rect l="l" t="t" r="r" b="b"/>
              <a:pathLst>
                <a:path w="12635" h="12736" extrusionOk="0">
                  <a:moveTo>
                    <a:pt x="4632" y="3308"/>
                  </a:moveTo>
                  <a:cubicBezTo>
                    <a:pt x="5388" y="3308"/>
                    <a:pt x="6018" y="3938"/>
                    <a:pt x="6018" y="4694"/>
                  </a:cubicBezTo>
                  <a:cubicBezTo>
                    <a:pt x="6018" y="5450"/>
                    <a:pt x="5420" y="6049"/>
                    <a:pt x="4632" y="6049"/>
                  </a:cubicBezTo>
                  <a:cubicBezTo>
                    <a:pt x="3876" y="6049"/>
                    <a:pt x="3246" y="5419"/>
                    <a:pt x="3246" y="4694"/>
                  </a:cubicBezTo>
                  <a:cubicBezTo>
                    <a:pt x="3246" y="3938"/>
                    <a:pt x="3876" y="3308"/>
                    <a:pt x="4632" y="3308"/>
                  </a:cubicBezTo>
                  <a:close/>
                  <a:moveTo>
                    <a:pt x="8507" y="5230"/>
                  </a:moveTo>
                  <a:cubicBezTo>
                    <a:pt x="10303" y="5230"/>
                    <a:pt x="11815" y="6742"/>
                    <a:pt x="11815" y="8538"/>
                  </a:cubicBezTo>
                  <a:cubicBezTo>
                    <a:pt x="11815" y="10365"/>
                    <a:pt x="10334" y="11846"/>
                    <a:pt x="8507" y="11846"/>
                  </a:cubicBezTo>
                  <a:cubicBezTo>
                    <a:pt x="6680" y="11846"/>
                    <a:pt x="5199" y="10365"/>
                    <a:pt x="5199" y="8538"/>
                  </a:cubicBezTo>
                  <a:cubicBezTo>
                    <a:pt x="5199" y="6742"/>
                    <a:pt x="6680" y="5230"/>
                    <a:pt x="8507" y="5230"/>
                  </a:cubicBezTo>
                  <a:close/>
                  <a:moveTo>
                    <a:pt x="4664" y="0"/>
                  </a:moveTo>
                  <a:cubicBezTo>
                    <a:pt x="2080" y="0"/>
                    <a:pt x="1" y="2079"/>
                    <a:pt x="1" y="4694"/>
                  </a:cubicBezTo>
                  <a:cubicBezTo>
                    <a:pt x="1" y="5703"/>
                    <a:pt x="316" y="6711"/>
                    <a:pt x="914" y="7498"/>
                  </a:cubicBezTo>
                  <a:lnTo>
                    <a:pt x="4317" y="12571"/>
                  </a:lnTo>
                  <a:cubicBezTo>
                    <a:pt x="4396" y="12681"/>
                    <a:pt x="4530" y="12736"/>
                    <a:pt x="4660" y="12736"/>
                  </a:cubicBezTo>
                  <a:cubicBezTo>
                    <a:pt x="4790" y="12736"/>
                    <a:pt x="4916" y="12681"/>
                    <a:pt x="4979" y="12571"/>
                  </a:cubicBezTo>
                  <a:lnTo>
                    <a:pt x="5672" y="11531"/>
                  </a:lnTo>
                  <a:cubicBezTo>
                    <a:pt x="6396" y="12256"/>
                    <a:pt x="7404" y="12665"/>
                    <a:pt x="8507" y="12665"/>
                  </a:cubicBezTo>
                  <a:cubicBezTo>
                    <a:pt x="10776" y="12665"/>
                    <a:pt x="12634" y="10838"/>
                    <a:pt x="12634" y="8538"/>
                  </a:cubicBezTo>
                  <a:cubicBezTo>
                    <a:pt x="12634" y="6553"/>
                    <a:pt x="11217" y="4852"/>
                    <a:pt x="9326" y="4474"/>
                  </a:cubicBezTo>
                  <a:lnTo>
                    <a:pt x="9326" y="4222"/>
                  </a:lnTo>
                  <a:cubicBezTo>
                    <a:pt x="9074" y="1796"/>
                    <a:pt x="7089" y="0"/>
                    <a:pt x="46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oogle Shape;6267;p70"/>
          <p:cNvGrpSpPr/>
          <p:nvPr/>
        </p:nvGrpSpPr>
        <p:grpSpPr>
          <a:xfrm>
            <a:off x="8390511" y="1350429"/>
            <a:ext cx="339253" cy="308765"/>
            <a:chOff x="1492675" y="4420975"/>
            <a:chExt cx="481825" cy="438525"/>
          </a:xfrm>
          <a:solidFill>
            <a:srgbClr val="650076"/>
          </a:solidFill>
        </p:grpSpPr>
        <p:sp>
          <p:nvSpPr>
            <p:cNvPr id="73" name="Google Shape;6268;p70"/>
            <p:cNvSpPr/>
            <p:nvPr/>
          </p:nvSpPr>
          <p:spPr>
            <a:xfrm>
              <a:off x="1841375" y="4649825"/>
              <a:ext cx="43325" cy="43300"/>
            </a:xfrm>
            <a:custGeom>
              <a:avLst/>
              <a:gdLst/>
              <a:ahLst/>
              <a:cxnLst/>
              <a:rect l="l" t="t" r="r" b="b"/>
              <a:pathLst>
                <a:path w="1733" h="1732" extrusionOk="0">
                  <a:moveTo>
                    <a:pt x="868" y="0"/>
                  </a:moveTo>
                  <a:cubicBezTo>
                    <a:pt x="389" y="0"/>
                    <a:pt x="1" y="386"/>
                    <a:pt x="1" y="865"/>
                  </a:cubicBezTo>
                  <a:cubicBezTo>
                    <a:pt x="1" y="1343"/>
                    <a:pt x="389" y="1732"/>
                    <a:pt x="868" y="1732"/>
                  </a:cubicBezTo>
                  <a:cubicBezTo>
                    <a:pt x="1347" y="1732"/>
                    <a:pt x="1732" y="1343"/>
                    <a:pt x="1732" y="865"/>
                  </a:cubicBezTo>
                  <a:cubicBezTo>
                    <a:pt x="1732" y="386"/>
                    <a:pt x="1347" y="0"/>
                    <a:pt x="8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4" name="Google Shape;6269;p70"/>
            <p:cNvSpPr/>
            <p:nvPr/>
          </p:nvSpPr>
          <p:spPr>
            <a:xfrm>
              <a:off x="1582425" y="4649825"/>
              <a:ext cx="43300" cy="43300"/>
            </a:xfrm>
            <a:custGeom>
              <a:avLst/>
              <a:gdLst/>
              <a:ahLst/>
              <a:cxnLst/>
              <a:rect l="l" t="t" r="r" b="b"/>
              <a:pathLst>
                <a:path w="1732" h="1732" extrusionOk="0">
                  <a:moveTo>
                    <a:pt x="864" y="0"/>
                  </a:moveTo>
                  <a:cubicBezTo>
                    <a:pt x="386" y="0"/>
                    <a:pt x="0" y="386"/>
                    <a:pt x="0" y="865"/>
                  </a:cubicBezTo>
                  <a:cubicBezTo>
                    <a:pt x="0" y="1343"/>
                    <a:pt x="386" y="1732"/>
                    <a:pt x="864" y="1732"/>
                  </a:cubicBezTo>
                  <a:cubicBezTo>
                    <a:pt x="1343" y="1732"/>
                    <a:pt x="1732" y="1343"/>
                    <a:pt x="1732" y="865"/>
                  </a:cubicBezTo>
                  <a:cubicBezTo>
                    <a:pt x="1732" y="386"/>
                    <a:pt x="1343" y="0"/>
                    <a:pt x="8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5" name="Google Shape;6270;p70"/>
            <p:cNvSpPr/>
            <p:nvPr/>
          </p:nvSpPr>
          <p:spPr>
            <a:xfrm>
              <a:off x="1492675" y="4420975"/>
              <a:ext cx="481825" cy="356475"/>
            </a:xfrm>
            <a:custGeom>
              <a:avLst/>
              <a:gdLst/>
              <a:ahLst/>
              <a:cxnLst/>
              <a:rect l="l" t="t" r="r" b="b"/>
              <a:pathLst>
                <a:path w="19273" h="14259" extrusionOk="0">
                  <a:moveTo>
                    <a:pt x="12783" y="1126"/>
                  </a:moveTo>
                  <a:cubicBezTo>
                    <a:pt x="14322" y="1126"/>
                    <a:pt x="15629" y="2382"/>
                    <a:pt x="15822" y="4047"/>
                  </a:cubicBezTo>
                  <a:cubicBezTo>
                    <a:pt x="15825" y="4065"/>
                    <a:pt x="15828" y="4083"/>
                    <a:pt x="15831" y="4099"/>
                  </a:cubicBezTo>
                  <a:lnTo>
                    <a:pt x="16198" y="5854"/>
                  </a:lnTo>
                  <a:lnTo>
                    <a:pt x="9381" y="5854"/>
                  </a:lnTo>
                  <a:lnTo>
                    <a:pt x="11672" y="4099"/>
                  </a:lnTo>
                  <a:cubicBezTo>
                    <a:pt x="11925" y="3909"/>
                    <a:pt x="11973" y="3550"/>
                    <a:pt x="11784" y="3301"/>
                  </a:cubicBezTo>
                  <a:cubicBezTo>
                    <a:pt x="11672" y="3157"/>
                    <a:pt x="11504" y="3082"/>
                    <a:pt x="11334" y="3082"/>
                  </a:cubicBezTo>
                  <a:cubicBezTo>
                    <a:pt x="11212" y="3082"/>
                    <a:pt x="11089" y="3121"/>
                    <a:pt x="10986" y="3201"/>
                  </a:cubicBezTo>
                  <a:lnTo>
                    <a:pt x="7598" y="5800"/>
                  </a:lnTo>
                  <a:cubicBezTo>
                    <a:pt x="7577" y="5818"/>
                    <a:pt x="7556" y="5836"/>
                    <a:pt x="7535" y="5854"/>
                  </a:cubicBezTo>
                  <a:lnTo>
                    <a:pt x="3072" y="5854"/>
                  </a:lnTo>
                  <a:lnTo>
                    <a:pt x="3440" y="4099"/>
                  </a:lnTo>
                  <a:cubicBezTo>
                    <a:pt x="3446" y="4083"/>
                    <a:pt x="3446" y="4065"/>
                    <a:pt x="3449" y="4047"/>
                  </a:cubicBezTo>
                  <a:cubicBezTo>
                    <a:pt x="3641" y="2382"/>
                    <a:pt x="4948" y="1126"/>
                    <a:pt x="6490" y="1126"/>
                  </a:cubicBezTo>
                  <a:close/>
                  <a:moveTo>
                    <a:pt x="11404" y="9606"/>
                  </a:moveTo>
                  <a:cubicBezTo>
                    <a:pt x="11718" y="9606"/>
                    <a:pt x="11967" y="9856"/>
                    <a:pt x="11967" y="10169"/>
                  </a:cubicBezTo>
                  <a:cubicBezTo>
                    <a:pt x="11967" y="10482"/>
                    <a:pt x="11718" y="10735"/>
                    <a:pt x="11404" y="10735"/>
                  </a:cubicBezTo>
                  <a:lnTo>
                    <a:pt x="7755" y="10735"/>
                  </a:lnTo>
                  <a:cubicBezTo>
                    <a:pt x="7442" y="10735"/>
                    <a:pt x="7189" y="10482"/>
                    <a:pt x="7189" y="10169"/>
                  </a:cubicBezTo>
                  <a:cubicBezTo>
                    <a:pt x="7189" y="9856"/>
                    <a:pt x="7442" y="9606"/>
                    <a:pt x="7755" y="9606"/>
                  </a:cubicBezTo>
                  <a:close/>
                  <a:moveTo>
                    <a:pt x="4457" y="8025"/>
                  </a:moveTo>
                  <a:cubicBezTo>
                    <a:pt x="5264" y="8025"/>
                    <a:pt x="5990" y="8510"/>
                    <a:pt x="6300" y="9254"/>
                  </a:cubicBezTo>
                  <a:cubicBezTo>
                    <a:pt x="6607" y="10001"/>
                    <a:pt x="6439" y="10859"/>
                    <a:pt x="5867" y="11428"/>
                  </a:cubicBezTo>
                  <a:cubicBezTo>
                    <a:pt x="5486" y="11811"/>
                    <a:pt x="4976" y="12014"/>
                    <a:pt x="4456" y="12014"/>
                  </a:cubicBezTo>
                  <a:cubicBezTo>
                    <a:pt x="4199" y="12014"/>
                    <a:pt x="3940" y="11964"/>
                    <a:pt x="3693" y="11862"/>
                  </a:cubicBezTo>
                  <a:cubicBezTo>
                    <a:pt x="2949" y="11554"/>
                    <a:pt x="2461" y="10826"/>
                    <a:pt x="2461" y="10019"/>
                  </a:cubicBezTo>
                  <a:cubicBezTo>
                    <a:pt x="2464" y="8920"/>
                    <a:pt x="3355" y="8025"/>
                    <a:pt x="4454" y="8025"/>
                  </a:cubicBezTo>
                  <a:close/>
                  <a:moveTo>
                    <a:pt x="14816" y="8025"/>
                  </a:moveTo>
                  <a:cubicBezTo>
                    <a:pt x="15915" y="8025"/>
                    <a:pt x="16810" y="8917"/>
                    <a:pt x="16810" y="10019"/>
                  </a:cubicBezTo>
                  <a:cubicBezTo>
                    <a:pt x="16810" y="10826"/>
                    <a:pt x="16325" y="11554"/>
                    <a:pt x="15578" y="11862"/>
                  </a:cubicBezTo>
                  <a:cubicBezTo>
                    <a:pt x="15332" y="11964"/>
                    <a:pt x="15073" y="12014"/>
                    <a:pt x="14816" y="12014"/>
                  </a:cubicBezTo>
                  <a:cubicBezTo>
                    <a:pt x="14297" y="12014"/>
                    <a:pt x="13786" y="11811"/>
                    <a:pt x="13404" y="11428"/>
                  </a:cubicBezTo>
                  <a:cubicBezTo>
                    <a:pt x="12835" y="10859"/>
                    <a:pt x="12663" y="10001"/>
                    <a:pt x="12973" y="9254"/>
                  </a:cubicBezTo>
                  <a:cubicBezTo>
                    <a:pt x="13280" y="8510"/>
                    <a:pt x="14009" y="8025"/>
                    <a:pt x="14816" y="8025"/>
                  </a:cubicBezTo>
                  <a:close/>
                  <a:moveTo>
                    <a:pt x="6490" y="0"/>
                  </a:moveTo>
                  <a:cubicBezTo>
                    <a:pt x="4385" y="0"/>
                    <a:pt x="2599" y="1671"/>
                    <a:pt x="2331" y="3894"/>
                  </a:cubicBezTo>
                  <a:lnTo>
                    <a:pt x="1907" y="5917"/>
                  </a:lnTo>
                  <a:cubicBezTo>
                    <a:pt x="799" y="6143"/>
                    <a:pt x="1" y="7119"/>
                    <a:pt x="1" y="8251"/>
                  </a:cubicBezTo>
                  <a:lnTo>
                    <a:pt x="1" y="11877"/>
                  </a:lnTo>
                  <a:cubicBezTo>
                    <a:pt x="1" y="13192"/>
                    <a:pt x="1064" y="14255"/>
                    <a:pt x="2380" y="14258"/>
                  </a:cubicBezTo>
                  <a:lnTo>
                    <a:pt x="16894" y="14258"/>
                  </a:lnTo>
                  <a:cubicBezTo>
                    <a:pt x="18207" y="14255"/>
                    <a:pt x="19270" y="13192"/>
                    <a:pt x="19273" y="11880"/>
                  </a:cubicBezTo>
                  <a:lnTo>
                    <a:pt x="19273" y="8251"/>
                  </a:lnTo>
                  <a:cubicBezTo>
                    <a:pt x="19270" y="7119"/>
                    <a:pt x="18472" y="6143"/>
                    <a:pt x="17364" y="5917"/>
                  </a:cubicBezTo>
                  <a:lnTo>
                    <a:pt x="16939" y="3894"/>
                  </a:lnTo>
                  <a:cubicBezTo>
                    <a:pt x="16671" y="1671"/>
                    <a:pt x="14885" y="0"/>
                    <a:pt x="127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6" name="Google Shape;6271;p70"/>
            <p:cNvSpPr/>
            <p:nvPr/>
          </p:nvSpPr>
          <p:spPr>
            <a:xfrm>
              <a:off x="1546875" y="4805650"/>
              <a:ext cx="118975" cy="53850"/>
            </a:xfrm>
            <a:custGeom>
              <a:avLst/>
              <a:gdLst/>
              <a:ahLst/>
              <a:cxnLst/>
              <a:rect l="l" t="t" r="r" b="b"/>
              <a:pathLst>
                <a:path w="4759" h="2154" extrusionOk="0">
                  <a:moveTo>
                    <a:pt x="1" y="1"/>
                  </a:moveTo>
                  <a:lnTo>
                    <a:pt x="1" y="458"/>
                  </a:lnTo>
                  <a:cubicBezTo>
                    <a:pt x="1" y="1395"/>
                    <a:pt x="757" y="2151"/>
                    <a:pt x="1693" y="2154"/>
                  </a:cubicBezTo>
                  <a:lnTo>
                    <a:pt x="3063" y="2154"/>
                  </a:lnTo>
                  <a:cubicBezTo>
                    <a:pt x="4000" y="2151"/>
                    <a:pt x="4756" y="1395"/>
                    <a:pt x="4759" y="458"/>
                  </a:cubicBezTo>
                  <a:lnTo>
                    <a:pt x="47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77" name="Google Shape;6272;p70"/>
            <p:cNvSpPr/>
            <p:nvPr/>
          </p:nvSpPr>
          <p:spPr>
            <a:xfrm>
              <a:off x="1801325" y="4805650"/>
              <a:ext cx="118975" cy="53850"/>
            </a:xfrm>
            <a:custGeom>
              <a:avLst/>
              <a:gdLst/>
              <a:ahLst/>
              <a:cxnLst/>
              <a:rect l="l" t="t" r="r" b="b"/>
              <a:pathLst>
                <a:path w="4759" h="2154" extrusionOk="0">
                  <a:moveTo>
                    <a:pt x="1" y="1"/>
                  </a:moveTo>
                  <a:lnTo>
                    <a:pt x="1" y="458"/>
                  </a:lnTo>
                  <a:cubicBezTo>
                    <a:pt x="1" y="1395"/>
                    <a:pt x="757" y="2151"/>
                    <a:pt x="1693" y="2154"/>
                  </a:cubicBezTo>
                  <a:lnTo>
                    <a:pt x="3063" y="2154"/>
                  </a:lnTo>
                  <a:cubicBezTo>
                    <a:pt x="4000" y="2151"/>
                    <a:pt x="4756" y="1395"/>
                    <a:pt x="4759" y="458"/>
                  </a:cubicBezTo>
                  <a:lnTo>
                    <a:pt x="47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41" name="Google Shape;254;p29"/>
          <p:cNvSpPr/>
          <p:nvPr/>
        </p:nvSpPr>
        <p:spPr>
          <a:xfrm>
            <a:off x="3118378" y="1472224"/>
            <a:ext cx="2990530" cy="3108960"/>
          </a:xfrm>
          <a:custGeom>
            <a:avLst/>
            <a:gdLst/>
            <a:ahLst/>
            <a:cxnLst/>
            <a:rect l="l" t="t" r="r" b="b"/>
            <a:pathLst>
              <a:path w="809173" h="812800" extrusionOk="0">
                <a:moveTo>
                  <a:pt x="404587" y="0"/>
                </a:moveTo>
                <a:cubicBezTo>
                  <a:pt x="628326" y="1001"/>
                  <a:pt x="809174" y="182659"/>
                  <a:pt x="809174" y="406400"/>
                </a:cubicBezTo>
                <a:cubicBezTo>
                  <a:pt x="809174" y="630141"/>
                  <a:pt x="628326" y="811799"/>
                  <a:pt x="404587" y="812800"/>
                </a:cubicBezTo>
                <a:cubicBezTo>
                  <a:pt x="180848" y="811799"/>
                  <a:pt x="0" y="630141"/>
                  <a:pt x="0" y="406400"/>
                </a:cubicBezTo>
                <a:cubicBezTo>
                  <a:pt x="0" y="182659"/>
                  <a:pt x="180848" y="1001"/>
                  <a:pt x="404587" y="0"/>
                </a:cubicBezTo>
                <a:close/>
              </a:path>
            </a:pathLst>
          </a:custGeom>
          <a:gradFill flip="none" rotWithShape="1">
            <a:gsLst>
              <a:gs pos="0">
                <a:srgbClr val="22145D"/>
              </a:gs>
              <a:gs pos="100000">
                <a:srgbClr val="5907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254;p29"/>
          <p:cNvSpPr/>
          <p:nvPr/>
        </p:nvSpPr>
        <p:spPr>
          <a:xfrm>
            <a:off x="6153470" y="1448463"/>
            <a:ext cx="2990530" cy="3108960"/>
          </a:xfrm>
          <a:custGeom>
            <a:avLst/>
            <a:gdLst/>
            <a:ahLst/>
            <a:cxnLst/>
            <a:rect l="l" t="t" r="r" b="b"/>
            <a:pathLst>
              <a:path w="809173" h="812800" extrusionOk="0">
                <a:moveTo>
                  <a:pt x="404587" y="0"/>
                </a:moveTo>
                <a:cubicBezTo>
                  <a:pt x="628326" y="1001"/>
                  <a:pt x="809174" y="182659"/>
                  <a:pt x="809174" y="406400"/>
                </a:cubicBezTo>
                <a:cubicBezTo>
                  <a:pt x="809174" y="630141"/>
                  <a:pt x="628326" y="811799"/>
                  <a:pt x="404587" y="812800"/>
                </a:cubicBezTo>
                <a:cubicBezTo>
                  <a:pt x="180848" y="811799"/>
                  <a:pt x="0" y="630141"/>
                  <a:pt x="0" y="406400"/>
                </a:cubicBezTo>
                <a:cubicBezTo>
                  <a:pt x="0" y="182659"/>
                  <a:pt x="180848" y="1001"/>
                  <a:pt x="404587" y="0"/>
                </a:cubicBezTo>
                <a:close/>
              </a:path>
            </a:pathLst>
          </a:custGeom>
          <a:gradFill flip="none" rotWithShape="1">
            <a:gsLst>
              <a:gs pos="0">
                <a:srgbClr val="22145D"/>
              </a:gs>
              <a:gs pos="100000">
                <a:srgbClr val="5907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Прямоугольник 60"/>
          <p:cNvSpPr/>
          <p:nvPr/>
        </p:nvSpPr>
        <p:spPr>
          <a:xfrm>
            <a:off x="6618826" y="1860787"/>
            <a:ext cx="19780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Иные личные цели визита:</a:t>
            </a:r>
          </a:p>
          <a:p>
            <a:pPr algn="ctr"/>
            <a:endParaRPr lang="ru-RU" b="1" u="sng" dirty="0" smtClean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-проезжие граждане, которые едут на дальние расстояние;</a:t>
            </a:r>
          </a:p>
          <a:p>
            <a:pPr algn="ctr">
              <a:buFontTx/>
              <a:buChar char="-"/>
            </a:pPr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граждане, прибывшие на проведение личных событий.</a:t>
            </a:r>
            <a:r>
              <a:rPr lang="ru-RU" dirty="0" smtClean="0">
                <a:latin typeface="Times New Roman" pitchFamily="18" charset="0"/>
                <a:ea typeface="Open Sans" charset="0"/>
                <a:cs typeface="Times New Roman" pitchFamily="18" charset="0"/>
              </a:rPr>
              <a:t>.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3267709" y="1556468"/>
            <a:ext cx="2679589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Бизнес-туризм:</a:t>
            </a:r>
          </a:p>
          <a:p>
            <a:pPr algn="ctr"/>
            <a:endParaRPr lang="ru-RU" b="1" u="sng" dirty="0" smtClean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-командировочные люди, осуществляющие индивидуальные деловые поездки; </a:t>
            </a:r>
          </a:p>
          <a:p>
            <a:pPr algn="ctr"/>
            <a:endParaRPr lang="ru-RU" dirty="0" smtClean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коллективные заезды с целью выступлений и для участия в  конференциях, семинарах, а также культурных и 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  спортивных            мероприятиях</a:t>
            </a:r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9"/>
          <p:cNvSpPr txBox="1"/>
          <p:nvPr/>
        </p:nvSpPr>
        <p:spPr>
          <a:xfrm>
            <a:off x="-566928" y="0"/>
            <a:ext cx="6449638" cy="662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3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 b="1" i="0" u="none" strike="noStrike" cap="none" dirty="0" smtClean="0">
                <a:solidFill>
                  <a:srgbClr val="FF7E44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Ассортимент услуг</a:t>
            </a:r>
            <a:endParaRPr sz="700" dirty="0"/>
          </a:p>
        </p:txBody>
      </p:sp>
      <p:cxnSp>
        <p:nvCxnSpPr>
          <p:cNvPr id="268" name="Google Shape;268;p29"/>
          <p:cNvCxnSpPr/>
          <p:nvPr/>
        </p:nvCxnSpPr>
        <p:spPr>
          <a:xfrm rot="10800000" flipH="1">
            <a:off x="216289" y="741388"/>
            <a:ext cx="886667" cy="886667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69" name="Google Shape;269;p29"/>
          <p:cNvCxnSpPr/>
          <p:nvPr/>
        </p:nvCxnSpPr>
        <p:spPr>
          <a:xfrm rot="10800000" flipH="1">
            <a:off x="4452777" y="1397202"/>
            <a:ext cx="886667" cy="886667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0" name="Google Shape;247;p29"/>
          <p:cNvSpPr/>
          <p:nvPr/>
        </p:nvSpPr>
        <p:spPr>
          <a:xfrm rot="2684798">
            <a:off x="800623" y="204055"/>
            <a:ext cx="3054106" cy="5186142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247;p29"/>
          <p:cNvSpPr/>
          <p:nvPr/>
        </p:nvSpPr>
        <p:spPr>
          <a:xfrm rot="2684798">
            <a:off x="5296424" y="209300"/>
            <a:ext cx="3054106" cy="5186142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8" name="Google Shape;253;p29"/>
          <p:cNvGrpSpPr/>
          <p:nvPr/>
        </p:nvGrpSpPr>
        <p:grpSpPr>
          <a:xfrm>
            <a:off x="4935199" y="815723"/>
            <a:ext cx="3795623" cy="3953899"/>
            <a:chOff x="1813" y="0"/>
            <a:chExt cx="809173" cy="812800"/>
          </a:xfrm>
        </p:grpSpPr>
        <p:sp>
          <p:nvSpPr>
            <p:cNvPr id="59" name="Google Shape;254;p2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adFill>
              <a:gsLst>
                <a:gs pos="0">
                  <a:srgbClr val="22145D"/>
                </a:gs>
                <a:gs pos="100000">
                  <a:srgbClr val="59078B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255;p2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555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6" name="Google Shape;253;p29"/>
          <p:cNvGrpSpPr/>
          <p:nvPr/>
        </p:nvGrpSpPr>
        <p:grpSpPr>
          <a:xfrm>
            <a:off x="409274" y="840531"/>
            <a:ext cx="3795623" cy="3953899"/>
            <a:chOff x="1813" y="0"/>
            <a:chExt cx="809173" cy="812800"/>
          </a:xfrm>
        </p:grpSpPr>
        <p:sp>
          <p:nvSpPr>
            <p:cNvPr id="67" name="Google Shape;254;p2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adFill>
              <a:gsLst>
                <a:gs pos="0">
                  <a:srgbClr val="22145D"/>
                </a:gs>
                <a:gs pos="100000">
                  <a:srgbClr val="59078B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255;p2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555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" name="Google Shape;6908;p72"/>
          <p:cNvGrpSpPr/>
          <p:nvPr/>
        </p:nvGrpSpPr>
        <p:grpSpPr>
          <a:xfrm>
            <a:off x="3736130" y="999460"/>
            <a:ext cx="369112" cy="364657"/>
            <a:chOff x="-59869425" y="4102225"/>
            <a:chExt cx="319025" cy="315175"/>
          </a:xfrm>
          <a:solidFill>
            <a:srgbClr val="650076"/>
          </a:solidFill>
        </p:grpSpPr>
        <p:sp>
          <p:nvSpPr>
            <p:cNvPr id="33" name="Google Shape;6909;p72"/>
            <p:cNvSpPr/>
            <p:nvPr/>
          </p:nvSpPr>
          <p:spPr>
            <a:xfrm>
              <a:off x="-59869425" y="4102225"/>
              <a:ext cx="149675" cy="256825"/>
            </a:xfrm>
            <a:custGeom>
              <a:avLst/>
              <a:gdLst/>
              <a:ahLst/>
              <a:cxnLst/>
              <a:rect l="l" t="t" r="r" b="b"/>
              <a:pathLst>
                <a:path w="5987" h="10273" extrusionOk="0">
                  <a:moveTo>
                    <a:pt x="5532" y="1"/>
                  </a:moveTo>
                  <a:cubicBezTo>
                    <a:pt x="5515" y="1"/>
                    <a:pt x="5499" y="2"/>
                    <a:pt x="5483" y="4"/>
                  </a:cubicBezTo>
                  <a:cubicBezTo>
                    <a:pt x="2364" y="445"/>
                    <a:pt x="1" y="3123"/>
                    <a:pt x="1" y="6274"/>
                  </a:cubicBezTo>
                  <a:cubicBezTo>
                    <a:pt x="1" y="7692"/>
                    <a:pt x="442" y="8983"/>
                    <a:pt x="1293" y="10086"/>
                  </a:cubicBezTo>
                  <a:cubicBezTo>
                    <a:pt x="1381" y="10209"/>
                    <a:pt x="1507" y="10273"/>
                    <a:pt x="1635" y="10273"/>
                  </a:cubicBezTo>
                  <a:cubicBezTo>
                    <a:pt x="1737" y="10273"/>
                    <a:pt x="1839" y="10233"/>
                    <a:pt x="1923" y="10149"/>
                  </a:cubicBezTo>
                  <a:lnTo>
                    <a:pt x="3719" y="8353"/>
                  </a:lnTo>
                  <a:cubicBezTo>
                    <a:pt x="3813" y="8259"/>
                    <a:pt x="3845" y="8007"/>
                    <a:pt x="3782" y="7849"/>
                  </a:cubicBezTo>
                  <a:cubicBezTo>
                    <a:pt x="3498" y="7376"/>
                    <a:pt x="3341" y="6809"/>
                    <a:pt x="3341" y="6274"/>
                  </a:cubicBezTo>
                  <a:cubicBezTo>
                    <a:pt x="3341" y="4888"/>
                    <a:pt x="4286" y="3659"/>
                    <a:pt x="5672" y="3312"/>
                  </a:cubicBezTo>
                  <a:cubicBezTo>
                    <a:pt x="5861" y="3281"/>
                    <a:pt x="5987" y="3123"/>
                    <a:pt x="5987" y="2934"/>
                  </a:cubicBezTo>
                  <a:lnTo>
                    <a:pt x="5987" y="414"/>
                  </a:lnTo>
                  <a:cubicBezTo>
                    <a:pt x="5958" y="180"/>
                    <a:pt x="5739" y="1"/>
                    <a:pt x="5532" y="1"/>
                  </a:cubicBezTo>
                  <a:close/>
                </a:path>
              </a:pathLst>
            </a:custGeom>
            <a:grp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910;p72"/>
            <p:cNvSpPr/>
            <p:nvPr/>
          </p:nvSpPr>
          <p:spPr>
            <a:xfrm>
              <a:off x="-59811125" y="4322075"/>
              <a:ext cx="201650" cy="95325"/>
            </a:xfrm>
            <a:custGeom>
              <a:avLst/>
              <a:gdLst/>
              <a:ahLst/>
              <a:cxnLst/>
              <a:rect l="l" t="t" r="r" b="b"/>
              <a:pathLst>
                <a:path w="8066" h="3813" extrusionOk="0">
                  <a:moveTo>
                    <a:pt x="5758" y="0"/>
                  </a:moveTo>
                  <a:cubicBezTo>
                    <a:pt x="5692" y="0"/>
                    <a:pt x="5629" y="11"/>
                    <a:pt x="5577" y="32"/>
                  </a:cubicBezTo>
                  <a:cubicBezTo>
                    <a:pt x="5091" y="339"/>
                    <a:pt x="4530" y="489"/>
                    <a:pt x="3972" y="489"/>
                  </a:cubicBezTo>
                  <a:cubicBezTo>
                    <a:pt x="3444" y="489"/>
                    <a:pt x="2917" y="355"/>
                    <a:pt x="2458" y="95"/>
                  </a:cubicBezTo>
                  <a:cubicBezTo>
                    <a:pt x="2389" y="53"/>
                    <a:pt x="2314" y="30"/>
                    <a:pt x="2239" y="30"/>
                  </a:cubicBezTo>
                  <a:cubicBezTo>
                    <a:pt x="2141" y="30"/>
                    <a:pt x="2042" y="69"/>
                    <a:pt x="1954" y="158"/>
                  </a:cubicBezTo>
                  <a:lnTo>
                    <a:pt x="189" y="1922"/>
                  </a:lnTo>
                  <a:cubicBezTo>
                    <a:pt x="0" y="2143"/>
                    <a:pt x="32" y="2395"/>
                    <a:pt x="221" y="2552"/>
                  </a:cubicBezTo>
                  <a:cubicBezTo>
                    <a:pt x="1324" y="3403"/>
                    <a:pt x="2615" y="3812"/>
                    <a:pt x="4001" y="3812"/>
                  </a:cubicBezTo>
                  <a:cubicBezTo>
                    <a:pt x="5388" y="3812"/>
                    <a:pt x="6711" y="3403"/>
                    <a:pt x="7814" y="2521"/>
                  </a:cubicBezTo>
                  <a:cubicBezTo>
                    <a:pt x="8034" y="2363"/>
                    <a:pt x="8066" y="2080"/>
                    <a:pt x="7877" y="1890"/>
                  </a:cubicBezTo>
                  <a:lnTo>
                    <a:pt x="6112" y="126"/>
                  </a:lnTo>
                  <a:cubicBezTo>
                    <a:pt x="6028" y="42"/>
                    <a:pt x="5888" y="0"/>
                    <a:pt x="5758" y="0"/>
                  </a:cubicBezTo>
                  <a:close/>
                </a:path>
              </a:pathLst>
            </a:custGeom>
            <a:grp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911;p72"/>
            <p:cNvSpPr/>
            <p:nvPr/>
          </p:nvSpPr>
          <p:spPr>
            <a:xfrm>
              <a:off x="-59700075" y="4102225"/>
              <a:ext cx="149675" cy="256525"/>
            </a:xfrm>
            <a:custGeom>
              <a:avLst/>
              <a:gdLst/>
              <a:ahLst/>
              <a:cxnLst/>
              <a:rect l="l" t="t" r="r" b="b"/>
              <a:pathLst>
                <a:path w="5987" h="10261" extrusionOk="0">
                  <a:moveTo>
                    <a:pt x="418" y="1"/>
                  </a:moveTo>
                  <a:cubicBezTo>
                    <a:pt x="190" y="1"/>
                    <a:pt x="1" y="180"/>
                    <a:pt x="1" y="414"/>
                  </a:cubicBezTo>
                  <a:lnTo>
                    <a:pt x="1" y="2934"/>
                  </a:lnTo>
                  <a:cubicBezTo>
                    <a:pt x="1" y="3123"/>
                    <a:pt x="127" y="3281"/>
                    <a:pt x="316" y="3312"/>
                  </a:cubicBezTo>
                  <a:cubicBezTo>
                    <a:pt x="1639" y="3659"/>
                    <a:pt x="2647" y="4856"/>
                    <a:pt x="2647" y="6274"/>
                  </a:cubicBezTo>
                  <a:cubicBezTo>
                    <a:pt x="2647" y="6809"/>
                    <a:pt x="2489" y="7376"/>
                    <a:pt x="2206" y="7849"/>
                  </a:cubicBezTo>
                  <a:cubicBezTo>
                    <a:pt x="2080" y="8007"/>
                    <a:pt x="2111" y="8196"/>
                    <a:pt x="2269" y="8353"/>
                  </a:cubicBezTo>
                  <a:lnTo>
                    <a:pt x="4065" y="10149"/>
                  </a:lnTo>
                  <a:cubicBezTo>
                    <a:pt x="4137" y="10221"/>
                    <a:pt x="4242" y="10260"/>
                    <a:pt x="4350" y="10260"/>
                  </a:cubicBezTo>
                  <a:cubicBezTo>
                    <a:pt x="4478" y="10260"/>
                    <a:pt x="4609" y="10205"/>
                    <a:pt x="4695" y="10086"/>
                  </a:cubicBezTo>
                  <a:cubicBezTo>
                    <a:pt x="5514" y="8983"/>
                    <a:pt x="5987" y="7660"/>
                    <a:pt x="5987" y="6274"/>
                  </a:cubicBezTo>
                  <a:cubicBezTo>
                    <a:pt x="5892" y="3123"/>
                    <a:pt x="3592" y="445"/>
                    <a:pt x="473" y="4"/>
                  </a:cubicBezTo>
                  <a:cubicBezTo>
                    <a:pt x="455" y="2"/>
                    <a:pt x="436" y="1"/>
                    <a:pt x="418" y="1"/>
                  </a:cubicBezTo>
                  <a:close/>
                </a:path>
              </a:pathLst>
            </a:custGeom>
            <a:grp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912;p72"/>
            <p:cNvSpPr/>
            <p:nvPr/>
          </p:nvSpPr>
          <p:spPr>
            <a:xfrm>
              <a:off x="-59742600" y="4187375"/>
              <a:ext cx="63025" cy="144950"/>
            </a:xfrm>
            <a:custGeom>
              <a:avLst/>
              <a:gdLst/>
              <a:ahLst/>
              <a:cxnLst/>
              <a:rect l="l" t="t" r="r" b="b"/>
              <a:pathLst>
                <a:path w="2521" h="5798" extrusionOk="0">
                  <a:moveTo>
                    <a:pt x="1260" y="1"/>
                  </a:moveTo>
                  <a:cubicBezTo>
                    <a:pt x="1040" y="1"/>
                    <a:pt x="819" y="190"/>
                    <a:pt x="819" y="379"/>
                  </a:cubicBezTo>
                  <a:lnTo>
                    <a:pt x="819" y="662"/>
                  </a:lnTo>
                  <a:cubicBezTo>
                    <a:pt x="347" y="820"/>
                    <a:pt x="0" y="1293"/>
                    <a:pt x="0" y="1860"/>
                  </a:cubicBezTo>
                  <a:cubicBezTo>
                    <a:pt x="0" y="2521"/>
                    <a:pt x="567" y="2899"/>
                    <a:pt x="977" y="3214"/>
                  </a:cubicBezTo>
                  <a:cubicBezTo>
                    <a:pt x="1292" y="3466"/>
                    <a:pt x="1670" y="3687"/>
                    <a:pt x="1670" y="3939"/>
                  </a:cubicBezTo>
                  <a:cubicBezTo>
                    <a:pt x="1670" y="4160"/>
                    <a:pt x="1450" y="4380"/>
                    <a:pt x="1260" y="4380"/>
                  </a:cubicBezTo>
                  <a:cubicBezTo>
                    <a:pt x="1071" y="4380"/>
                    <a:pt x="819" y="4160"/>
                    <a:pt x="819" y="3939"/>
                  </a:cubicBezTo>
                  <a:cubicBezTo>
                    <a:pt x="819" y="3687"/>
                    <a:pt x="630" y="3529"/>
                    <a:pt x="441" y="3529"/>
                  </a:cubicBezTo>
                  <a:cubicBezTo>
                    <a:pt x="252" y="3529"/>
                    <a:pt x="32" y="3750"/>
                    <a:pt x="32" y="3939"/>
                  </a:cubicBezTo>
                  <a:cubicBezTo>
                    <a:pt x="32" y="4475"/>
                    <a:pt x="410" y="4916"/>
                    <a:pt x="882" y="5105"/>
                  </a:cubicBezTo>
                  <a:lnTo>
                    <a:pt x="882" y="5388"/>
                  </a:lnTo>
                  <a:cubicBezTo>
                    <a:pt x="882" y="5640"/>
                    <a:pt x="1071" y="5798"/>
                    <a:pt x="1292" y="5798"/>
                  </a:cubicBezTo>
                  <a:cubicBezTo>
                    <a:pt x="1544" y="5798"/>
                    <a:pt x="1702" y="5577"/>
                    <a:pt x="1702" y="5388"/>
                  </a:cubicBezTo>
                  <a:lnTo>
                    <a:pt x="1702" y="5073"/>
                  </a:lnTo>
                  <a:cubicBezTo>
                    <a:pt x="2174" y="4916"/>
                    <a:pt x="2521" y="4443"/>
                    <a:pt x="2521" y="3907"/>
                  </a:cubicBezTo>
                  <a:cubicBezTo>
                    <a:pt x="2521" y="3214"/>
                    <a:pt x="1985" y="2836"/>
                    <a:pt x="1544" y="2521"/>
                  </a:cubicBezTo>
                  <a:cubicBezTo>
                    <a:pt x="1229" y="2269"/>
                    <a:pt x="882" y="2049"/>
                    <a:pt x="882" y="1797"/>
                  </a:cubicBezTo>
                  <a:cubicBezTo>
                    <a:pt x="882" y="1576"/>
                    <a:pt x="1071" y="1419"/>
                    <a:pt x="1292" y="1419"/>
                  </a:cubicBezTo>
                  <a:cubicBezTo>
                    <a:pt x="1544" y="1419"/>
                    <a:pt x="1702" y="1608"/>
                    <a:pt x="1702" y="1797"/>
                  </a:cubicBezTo>
                  <a:cubicBezTo>
                    <a:pt x="1702" y="2049"/>
                    <a:pt x="1891" y="2238"/>
                    <a:pt x="2143" y="2238"/>
                  </a:cubicBezTo>
                  <a:cubicBezTo>
                    <a:pt x="2363" y="2238"/>
                    <a:pt x="2521" y="2049"/>
                    <a:pt x="2521" y="1797"/>
                  </a:cubicBezTo>
                  <a:cubicBezTo>
                    <a:pt x="2521" y="1261"/>
                    <a:pt x="2174" y="820"/>
                    <a:pt x="1702" y="631"/>
                  </a:cubicBezTo>
                  <a:lnTo>
                    <a:pt x="1702" y="347"/>
                  </a:lnTo>
                  <a:cubicBezTo>
                    <a:pt x="1702" y="158"/>
                    <a:pt x="1513" y="1"/>
                    <a:pt x="1260" y="1"/>
                  </a:cubicBezTo>
                  <a:close/>
                </a:path>
              </a:pathLst>
            </a:custGeom>
            <a:grpFill/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8772;p76"/>
          <p:cNvGrpSpPr/>
          <p:nvPr/>
        </p:nvGrpSpPr>
        <p:grpSpPr>
          <a:xfrm>
            <a:off x="8244120" y="956930"/>
            <a:ext cx="421927" cy="419371"/>
            <a:chOff x="-6689825" y="3992050"/>
            <a:chExt cx="293025" cy="291250"/>
          </a:xfrm>
          <a:solidFill>
            <a:srgbClr val="650076"/>
          </a:solidFill>
        </p:grpSpPr>
        <p:sp>
          <p:nvSpPr>
            <p:cNvPr id="40" name="Google Shape;8773;p76"/>
            <p:cNvSpPr/>
            <p:nvPr/>
          </p:nvSpPr>
          <p:spPr>
            <a:xfrm>
              <a:off x="-6547275" y="3992050"/>
              <a:ext cx="30750" cy="65400"/>
            </a:xfrm>
            <a:custGeom>
              <a:avLst/>
              <a:gdLst/>
              <a:ahLst/>
              <a:cxnLst/>
              <a:rect l="l" t="t" r="r" b="b"/>
              <a:pathLst>
                <a:path w="1230" h="2616" extrusionOk="0">
                  <a:moveTo>
                    <a:pt x="1229" y="1"/>
                  </a:moveTo>
                  <a:cubicBezTo>
                    <a:pt x="757" y="379"/>
                    <a:pt x="284" y="1355"/>
                    <a:pt x="1" y="2616"/>
                  </a:cubicBezTo>
                  <a:lnTo>
                    <a:pt x="1229" y="2616"/>
                  </a:lnTo>
                  <a:lnTo>
                    <a:pt x="122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774;p76"/>
            <p:cNvSpPr/>
            <p:nvPr/>
          </p:nvSpPr>
          <p:spPr>
            <a:xfrm>
              <a:off x="-6547275" y="4143275"/>
              <a:ext cx="30750" cy="64600"/>
            </a:xfrm>
            <a:custGeom>
              <a:avLst/>
              <a:gdLst/>
              <a:ahLst/>
              <a:cxnLst/>
              <a:rect l="l" t="t" r="r" b="b"/>
              <a:pathLst>
                <a:path w="1230" h="2584" extrusionOk="0">
                  <a:moveTo>
                    <a:pt x="1" y="1"/>
                  </a:moveTo>
                  <a:cubicBezTo>
                    <a:pt x="284" y="1261"/>
                    <a:pt x="757" y="2237"/>
                    <a:pt x="1229" y="2584"/>
                  </a:cubicBezTo>
                  <a:lnTo>
                    <a:pt x="122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775;p76"/>
            <p:cNvSpPr/>
            <p:nvPr/>
          </p:nvSpPr>
          <p:spPr>
            <a:xfrm>
              <a:off x="-6551200" y="4073975"/>
              <a:ext cx="34675" cy="51200"/>
            </a:xfrm>
            <a:custGeom>
              <a:avLst/>
              <a:gdLst/>
              <a:ahLst/>
              <a:cxnLst/>
              <a:rect l="l" t="t" r="r" b="b"/>
              <a:pathLst>
                <a:path w="1387" h="2048" extrusionOk="0">
                  <a:moveTo>
                    <a:pt x="63" y="0"/>
                  </a:moveTo>
                  <a:cubicBezTo>
                    <a:pt x="0" y="725"/>
                    <a:pt x="0" y="1355"/>
                    <a:pt x="63" y="2048"/>
                  </a:cubicBezTo>
                  <a:lnTo>
                    <a:pt x="1386" y="2048"/>
                  </a:lnTo>
                  <a:lnTo>
                    <a:pt x="13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776;p76"/>
            <p:cNvSpPr/>
            <p:nvPr/>
          </p:nvSpPr>
          <p:spPr>
            <a:xfrm>
              <a:off x="-6475600" y="3994425"/>
              <a:ext cx="70125" cy="63025"/>
            </a:xfrm>
            <a:custGeom>
              <a:avLst/>
              <a:gdLst/>
              <a:ahLst/>
              <a:cxnLst/>
              <a:rect l="l" t="t" r="r" b="b"/>
              <a:pathLst>
                <a:path w="2805" h="2521" extrusionOk="0">
                  <a:moveTo>
                    <a:pt x="1" y="0"/>
                  </a:moveTo>
                  <a:cubicBezTo>
                    <a:pt x="442" y="630"/>
                    <a:pt x="757" y="1512"/>
                    <a:pt x="946" y="2521"/>
                  </a:cubicBezTo>
                  <a:lnTo>
                    <a:pt x="2805" y="2521"/>
                  </a:lnTo>
                  <a:cubicBezTo>
                    <a:pt x="2301" y="1292"/>
                    <a:pt x="1261" y="34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8777;p76"/>
            <p:cNvSpPr/>
            <p:nvPr/>
          </p:nvSpPr>
          <p:spPr>
            <a:xfrm>
              <a:off x="-6449600" y="4073975"/>
              <a:ext cx="52800" cy="51200"/>
            </a:xfrm>
            <a:custGeom>
              <a:avLst/>
              <a:gdLst/>
              <a:ahLst/>
              <a:cxnLst/>
              <a:rect l="l" t="t" r="r" b="b"/>
              <a:pathLst>
                <a:path w="2112" h="2048" extrusionOk="0">
                  <a:moveTo>
                    <a:pt x="0" y="0"/>
                  </a:moveTo>
                  <a:cubicBezTo>
                    <a:pt x="63" y="725"/>
                    <a:pt x="63" y="1355"/>
                    <a:pt x="0" y="2048"/>
                  </a:cubicBezTo>
                  <a:lnTo>
                    <a:pt x="1954" y="2048"/>
                  </a:lnTo>
                  <a:cubicBezTo>
                    <a:pt x="2048" y="1733"/>
                    <a:pt x="2080" y="1386"/>
                    <a:pt x="2080" y="1040"/>
                  </a:cubicBezTo>
                  <a:cubicBezTo>
                    <a:pt x="2111" y="662"/>
                    <a:pt x="2048" y="347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778;p76"/>
            <p:cNvSpPr/>
            <p:nvPr/>
          </p:nvSpPr>
          <p:spPr>
            <a:xfrm>
              <a:off x="-6500000" y="3992050"/>
              <a:ext cx="30725" cy="65400"/>
            </a:xfrm>
            <a:custGeom>
              <a:avLst/>
              <a:gdLst/>
              <a:ahLst/>
              <a:cxnLst/>
              <a:rect l="l" t="t" r="r" b="b"/>
              <a:pathLst>
                <a:path w="1229" h="2616" extrusionOk="0">
                  <a:moveTo>
                    <a:pt x="0" y="1"/>
                  </a:moveTo>
                  <a:lnTo>
                    <a:pt x="0" y="2616"/>
                  </a:lnTo>
                  <a:lnTo>
                    <a:pt x="1229" y="2616"/>
                  </a:lnTo>
                  <a:cubicBezTo>
                    <a:pt x="977" y="1355"/>
                    <a:pt x="473" y="379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779;p76"/>
            <p:cNvSpPr/>
            <p:nvPr/>
          </p:nvSpPr>
          <p:spPr>
            <a:xfrm>
              <a:off x="-6500000" y="4143275"/>
              <a:ext cx="30725" cy="64600"/>
            </a:xfrm>
            <a:custGeom>
              <a:avLst/>
              <a:gdLst/>
              <a:ahLst/>
              <a:cxnLst/>
              <a:rect l="l" t="t" r="r" b="b"/>
              <a:pathLst>
                <a:path w="1229" h="2584" extrusionOk="0">
                  <a:moveTo>
                    <a:pt x="0" y="1"/>
                  </a:moveTo>
                  <a:lnTo>
                    <a:pt x="0" y="2584"/>
                  </a:lnTo>
                  <a:cubicBezTo>
                    <a:pt x="473" y="2237"/>
                    <a:pt x="945" y="1261"/>
                    <a:pt x="12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8780;p76"/>
            <p:cNvSpPr/>
            <p:nvPr/>
          </p:nvSpPr>
          <p:spPr>
            <a:xfrm>
              <a:off x="-6689825" y="4141700"/>
              <a:ext cx="149675" cy="141600"/>
            </a:xfrm>
            <a:custGeom>
              <a:avLst/>
              <a:gdLst/>
              <a:ahLst/>
              <a:cxnLst/>
              <a:rect l="l" t="t" r="r" b="b"/>
              <a:pathLst>
                <a:path w="5987" h="5664" extrusionOk="0">
                  <a:moveTo>
                    <a:pt x="3182" y="1"/>
                  </a:moveTo>
                  <a:cubicBezTo>
                    <a:pt x="3371" y="442"/>
                    <a:pt x="3623" y="851"/>
                    <a:pt x="3938" y="1198"/>
                  </a:cubicBezTo>
                  <a:lnTo>
                    <a:pt x="3088" y="2017"/>
                  </a:lnTo>
                  <a:cubicBezTo>
                    <a:pt x="2946" y="1946"/>
                    <a:pt x="2791" y="1911"/>
                    <a:pt x="2638" y="1911"/>
                  </a:cubicBezTo>
                  <a:cubicBezTo>
                    <a:pt x="2382" y="1911"/>
                    <a:pt x="2131" y="2009"/>
                    <a:pt x="1954" y="2206"/>
                  </a:cubicBezTo>
                  <a:lnTo>
                    <a:pt x="378" y="3907"/>
                  </a:lnTo>
                  <a:cubicBezTo>
                    <a:pt x="0" y="4317"/>
                    <a:pt x="0" y="4978"/>
                    <a:pt x="378" y="5356"/>
                  </a:cubicBezTo>
                  <a:cubicBezTo>
                    <a:pt x="583" y="5561"/>
                    <a:pt x="851" y="5664"/>
                    <a:pt x="1115" y="5664"/>
                  </a:cubicBezTo>
                  <a:cubicBezTo>
                    <a:pt x="1379" y="5664"/>
                    <a:pt x="1639" y="5561"/>
                    <a:pt x="1828" y="5356"/>
                  </a:cubicBezTo>
                  <a:lnTo>
                    <a:pt x="3403" y="3687"/>
                  </a:lnTo>
                  <a:cubicBezTo>
                    <a:pt x="3718" y="3372"/>
                    <a:pt x="3781" y="2899"/>
                    <a:pt x="3623" y="2521"/>
                  </a:cubicBezTo>
                  <a:lnTo>
                    <a:pt x="4443" y="1702"/>
                  </a:lnTo>
                  <a:cubicBezTo>
                    <a:pt x="4821" y="2111"/>
                    <a:pt x="5388" y="2426"/>
                    <a:pt x="5986" y="2584"/>
                  </a:cubicBezTo>
                  <a:cubicBezTo>
                    <a:pt x="5545" y="1954"/>
                    <a:pt x="5230" y="1040"/>
                    <a:pt x="50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8781;p76"/>
            <p:cNvSpPr/>
            <p:nvPr/>
          </p:nvSpPr>
          <p:spPr>
            <a:xfrm>
              <a:off x="-6475600" y="4141700"/>
              <a:ext cx="70125" cy="64600"/>
            </a:xfrm>
            <a:custGeom>
              <a:avLst/>
              <a:gdLst/>
              <a:ahLst/>
              <a:cxnLst/>
              <a:rect l="l" t="t" r="r" b="b"/>
              <a:pathLst>
                <a:path w="2805" h="2584" extrusionOk="0">
                  <a:moveTo>
                    <a:pt x="946" y="1"/>
                  </a:moveTo>
                  <a:cubicBezTo>
                    <a:pt x="757" y="1040"/>
                    <a:pt x="442" y="1954"/>
                    <a:pt x="1" y="2584"/>
                  </a:cubicBezTo>
                  <a:cubicBezTo>
                    <a:pt x="1261" y="2174"/>
                    <a:pt x="2301" y="1229"/>
                    <a:pt x="28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8782;p76"/>
            <p:cNvSpPr/>
            <p:nvPr/>
          </p:nvSpPr>
          <p:spPr>
            <a:xfrm>
              <a:off x="-6618950" y="4073975"/>
              <a:ext cx="52025" cy="51200"/>
            </a:xfrm>
            <a:custGeom>
              <a:avLst/>
              <a:gdLst/>
              <a:ahLst/>
              <a:cxnLst/>
              <a:rect l="l" t="t" r="r" b="b"/>
              <a:pathLst>
                <a:path w="2081" h="2048" extrusionOk="0">
                  <a:moveTo>
                    <a:pt x="95" y="0"/>
                  </a:moveTo>
                  <a:cubicBezTo>
                    <a:pt x="32" y="315"/>
                    <a:pt x="1" y="662"/>
                    <a:pt x="1" y="1040"/>
                  </a:cubicBezTo>
                  <a:cubicBezTo>
                    <a:pt x="1" y="1386"/>
                    <a:pt x="32" y="1733"/>
                    <a:pt x="95" y="2048"/>
                  </a:cubicBezTo>
                  <a:lnTo>
                    <a:pt x="2080" y="2048"/>
                  </a:lnTo>
                  <a:cubicBezTo>
                    <a:pt x="1986" y="1355"/>
                    <a:pt x="1986" y="725"/>
                    <a:pt x="20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8783;p76"/>
            <p:cNvSpPr/>
            <p:nvPr/>
          </p:nvSpPr>
          <p:spPr>
            <a:xfrm>
              <a:off x="-6610275" y="3992850"/>
              <a:ext cx="70125" cy="63025"/>
            </a:xfrm>
            <a:custGeom>
              <a:avLst/>
              <a:gdLst/>
              <a:ahLst/>
              <a:cxnLst/>
              <a:rect l="l" t="t" r="r" b="b"/>
              <a:pathLst>
                <a:path w="2805" h="2521" extrusionOk="0">
                  <a:moveTo>
                    <a:pt x="2804" y="0"/>
                  </a:moveTo>
                  <a:lnTo>
                    <a:pt x="2804" y="0"/>
                  </a:lnTo>
                  <a:cubicBezTo>
                    <a:pt x="1544" y="410"/>
                    <a:pt x="504" y="1355"/>
                    <a:pt x="0" y="2521"/>
                  </a:cubicBezTo>
                  <a:lnTo>
                    <a:pt x="1859" y="2521"/>
                  </a:lnTo>
                  <a:cubicBezTo>
                    <a:pt x="2017" y="1575"/>
                    <a:pt x="2363" y="693"/>
                    <a:pt x="2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8784;p76"/>
            <p:cNvSpPr/>
            <p:nvPr/>
          </p:nvSpPr>
          <p:spPr>
            <a:xfrm>
              <a:off x="-6500000" y="4073975"/>
              <a:ext cx="35450" cy="51200"/>
            </a:xfrm>
            <a:custGeom>
              <a:avLst/>
              <a:gdLst/>
              <a:ahLst/>
              <a:cxnLst/>
              <a:rect l="l" t="t" r="r" b="b"/>
              <a:pathLst>
                <a:path w="1418" h="2048" extrusionOk="0">
                  <a:moveTo>
                    <a:pt x="0" y="0"/>
                  </a:moveTo>
                  <a:lnTo>
                    <a:pt x="0" y="2048"/>
                  </a:lnTo>
                  <a:lnTo>
                    <a:pt x="1292" y="2048"/>
                  </a:lnTo>
                  <a:cubicBezTo>
                    <a:pt x="1418" y="1355"/>
                    <a:pt x="1418" y="725"/>
                    <a:pt x="12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1002855" y="1681244"/>
            <a:ext cx="26441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Основные услуги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:</a:t>
            </a:r>
          </a:p>
          <a:p>
            <a:pPr algn="ctr"/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lvl="0" algn="ctr"/>
            <a:r>
              <a:rPr lang="ru-RU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проживание в номерах различной вместимости (от 1 до 4 человек);</a:t>
            </a:r>
          </a:p>
          <a:p>
            <a:pPr lvl="0" algn="ctr"/>
            <a:r>
              <a:rPr lang="ru-RU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</a:t>
            </a:r>
            <a:r>
              <a:rPr lang="ru-RU" sz="18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кухня-гостинная</a:t>
            </a:r>
            <a:r>
              <a:rPr lang="ru-RU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;</a:t>
            </a:r>
          </a:p>
          <a:p>
            <a:pPr lvl="0" algn="ctr"/>
            <a:r>
              <a:rPr lang="ru-RU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уборка помещений;</a:t>
            </a:r>
          </a:p>
          <a:p>
            <a:pPr lvl="0" algn="ctr"/>
            <a:r>
              <a:rPr lang="ru-RU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кафе.</a:t>
            </a:r>
            <a:endParaRPr lang="ru-RU" sz="1800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586008" y="1759583"/>
            <a:ext cx="24522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Дополнительные </a:t>
            </a:r>
          </a:p>
          <a:p>
            <a:pPr algn="ctr"/>
            <a:r>
              <a:rPr lang="ru-RU" sz="18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услуги:</a:t>
            </a:r>
          </a:p>
          <a:p>
            <a:pPr algn="ctr"/>
            <a:endParaRPr lang="ru-RU" sz="1800" dirty="0" smtClean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бесплатный WI-FI;</a:t>
            </a:r>
          </a:p>
          <a:p>
            <a:pPr algn="ctr">
              <a:buFontTx/>
              <a:buChar char="-"/>
            </a:pPr>
            <a:r>
              <a:rPr lang="ru-RU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камера хранения;</a:t>
            </a:r>
          </a:p>
          <a:p>
            <a:pPr algn="ctr">
              <a:buFontTx/>
              <a:buChar char="-"/>
            </a:pPr>
            <a:r>
              <a:rPr lang="ru-RU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стиральная машина;</a:t>
            </a:r>
          </a:p>
          <a:p>
            <a:pPr lvl="0" algn="ctr">
              <a:buFontTx/>
              <a:buChar char="-"/>
            </a:pPr>
            <a:r>
              <a:rPr lang="ru-RU" sz="1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парковка.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cherbakovaGV\Desktop\Фото до.jpg"/>
          <p:cNvPicPr>
            <a:picLocks noChangeAspect="1" noChangeArrowheads="1"/>
          </p:cNvPicPr>
          <p:nvPr/>
        </p:nvPicPr>
        <p:blipFill>
          <a:blip r:embed="rId3"/>
          <a:srcRect l="6807" r="4218"/>
          <a:stretch>
            <a:fillRect/>
          </a:stretch>
        </p:blipFill>
        <p:spPr bwMode="auto">
          <a:xfrm rot="10800000" flipH="1" flipV="1">
            <a:off x="102872" y="1849664"/>
            <a:ext cx="3165165" cy="2371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schegolevNA\Desktop\Гостиница\Данные на 22.12.2023\Гостиница\Фото\Гостиница после ремонта.jpg"/>
          <p:cNvPicPr>
            <a:picLocks noChangeAspect="1" noChangeArrowheads="1"/>
          </p:cNvPicPr>
          <p:nvPr/>
        </p:nvPicPr>
        <p:blipFill>
          <a:blip r:embed="rId4"/>
          <a:srcRect l="2453" t="14044" r="10981" b="8923"/>
          <a:stretch>
            <a:fillRect/>
          </a:stretch>
        </p:blipFill>
        <p:spPr bwMode="auto">
          <a:xfrm>
            <a:off x="5898503" y="1851660"/>
            <a:ext cx="3149600" cy="2392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7" name="Google Shape;247;p29"/>
          <p:cNvSpPr/>
          <p:nvPr/>
        </p:nvSpPr>
        <p:spPr>
          <a:xfrm>
            <a:off x="3278320" y="601697"/>
            <a:ext cx="2590852" cy="4399497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68" name="Google Shape;268;p29"/>
          <p:cNvCxnSpPr/>
          <p:nvPr/>
        </p:nvCxnSpPr>
        <p:spPr>
          <a:xfrm rot="10800000" flipH="1">
            <a:off x="216289" y="741388"/>
            <a:ext cx="886667" cy="886667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69" name="Google Shape;269;p29"/>
          <p:cNvCxnSpPr/>
          <p:nvPr/>
        </p:nvCxnSpPr>
        <p:spPr>
          <a:xfrm rot="10800000" flipH="1">
            <a:off x="1947321" y="4700166"/>
            <a:ext cx="886667" cy="886667"/>
          </a:xfrm>
          <a:prstGeom prst="straightConnector1">
            <a:avLst/>
          </a:prstGeom>
          <a:noFill/>
          <a:ln w="38100" cap="flat" cmpd="sng">
            <a:solidFill>
              <a:srgbClr val="F49E77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" name="Прямоугольник 33"/>
          <p:cNvSpPr/>
          <p:nvPr/>
        </p:nvSpPr>
        <p:spPr>
          <a:xfrm>
            <a:off x="696639" y="1183418"/>
            <a:ext cx="20096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До:</a:t>
            </a:r>
            <a:endParaRPr lang="ru-RU" sz="1600" dirty="0">
              <a:solidFill>
                <a:schemeClr val="accent4">
                  <a:lumMod val="60000"/>
                  <a:lumOff val="4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502317" y="1219994"/>
            <a:ext cx="20096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После (условно):</a:t>
            </a:r>
            <a:endParaRPr lang="ru-RU" sz="1600" dirty="0">
              <a:solidFill>
                <a:schemeClr val="accent4">
                  <a:lumMod val="60000"/>
                  <a:lumOff val="40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grpSp>
        <p:nvGrpSpPr>
          <p:cNvPr id="38" name="Google Shape;253;p29"/>
          <p:cNvGrpSpPr/>
          <p:nvPr/>
        </p:nvGrpSpPr>
        <p:grpSpPr>
          <a:xfrm>
            <a:off x="3118523" y="1334983"/>
            <a:ext cx="2942035" cy="3064718"/>
            <a:chOff x="1813" y="0"/>
            <a:chExt cx="809173" cy="812800"/>
          </a:xfrm>
        </p:grpSpPr>
        <p:sp>
          <p:nvSpPr>
            <p:cNvPr id="39" name="Google Shape;254;p2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 extrusionOk="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gradFill>
              <a:gsLst>
                <a:gs pos="0">
                  <a:srgbClr val="22145D"/>
                </a:gs>
                <a:gs pos="100000">
                  <a:srgbClr val="59078B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55;p2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1555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" name="Google Shape;6762;p72"/>
          <p:cNvGrpSpPr/>
          <p:nvPr/>
        </p:nvGrpSpPr>
        <p:grpSpPr>
          <a:xfrm>
            <a:off x="4399772" y="797179"/>
            <a:ext cx="367261" cy="364686"/>
            <a:chOff x="-64781025" y="3361050"/>
            <a:chExt cx="317425" cy="315200"/>
          </a:xfrm>
          <a:solidFill>
            <a:srgbClr val="650076"/>
          </a:solidFill>
        </p:grpSpPr>
        <p:sp>
          <p:nvSpPr>
            <p:cNvPr id="47" name="Google Shape;6763;p72"/>
            <p:cNvSpPr/>
            <p:nvPr/>
          </p:nvSpPr>
          <p:spPr>
            <a:xfrm>
              <a:off x="-64764500" y="3388725"/>
              <a:ext cx="272550" cy="272550"/>
            </a:xfrm>
            <a:custGeom>
              <a:avLst/>
              <a:gdLst/>
              <a:ahLst/>
              <a:cxnLst/>
              <a:rect l="l" t="t" r="r" b="b"/>
              <a:pathLst>
                <a:path w="10902" h="10902" extrusionOk="0">
                  <a:moveTo>
                    <a:pt x="6554" y="2647"/>
                  </a:moveTo>
                  <a:cubicBezTo>
                    <a:pt x="6979" y="2647"/>
                    <a:pt x="7404" y="2805"/>
                    <a:pt x="7719" y="3120"/>
                  </a:cubicBezTo>
                  <a:cubicBezTo>
                    <a:pt x="8381" y="3782"/>
                    <a:pt x="8381" y="4821"/>
                    <a:pt x="7751" y="5483"/>
                  </a:cubicBezTo>
                  <a:cubicBezTo>
                    <a:pt x="7436" y="5798"/>
                    <a:pt x="7058" y="5955"/>
                    <a:pt x="6585" y="5955"/>
                  </a:cubicBezTo>
                  <a:cubicBezTo>
                    <a:pt x="6144" y="5955"/>
                    <a:pt x="5703" y="5798"/>
                    <a:pt x="5388" y="5483"/>
                  </a:cubicBezTo>
                  <a:cubicBezTo>
                    <a:pt x="5073" y="5168"/>
                    <a:pt x="4915" y="4758"/>
                    <a:pt x="4915" y="4286"/>
                  </a:cubicBezTo>
                  <a:cubicBezTo>
                    <a:pt x="4915" y="3813"/>
                    <a:pt x="5073" y="3435"/>
                    <a:pt x="5388" y="3120"/>
                  </a:cubicBezTo>
                  <a:cubicBezTo>
                    <a:pt x="5703" y="2805"/>
                    <a:pt x="6128" y="2647"/>
                    <a:pt x="6554" y="2647"/>
                  </a:cubicBezTo>
                  <a:close/>
                  <a:moveTo>
                    <a:pt x="2175" y="6901"/>
                  </a:moveTo>
                  <a:lnTo>
                    <a:pt x="4065" y="8791"/>
                  </a:lnTo>
                  <a:lnTo>
                    <a:pt x="3592" y="9484"/>
                  </a:lnTo>
                  <a:lnTo>
                    <a:pt x="1418" y="7342"/>
                  </a:lnTo>
                  <a:lnTo>
                    <a:pt x="2175" y="6901"/>
                  </a:lnTo>
                  <a:close/>
                  <a:moveTo>
                    <a:pt x="6907" y="1"/>
                  </a:moveTo>
                  <a:cubicBezTo>
                    <a:pt x="6851" y="1"/>
                    <a:pt x="6795" y="11"/>
                    <a:pt x="6743" y="33"/>
                  </a:cubicBezTo>
                  <a:cubicBezTo>
                    <a:pt x="5546" y="663"/>
                    <a:pt x="4474" y="1576"/>
                    <a:pt x="3655" y="2616"/>
                  </a:cubicBezTo>
                  <a:cubicBezTo>
                    <a:pt x="3025" y="3341"/>
                    <a:pt x="2553" y="4223"/>
                    <a:pt x="2175" y="5136"/>
                  </a:cubicBezTo>
                  <a:cubicBezTo>
                    <a:pt x="2048" y="5451"/>
                    <a:pt x="1922" y="5766"/>
                    <a:pt x="1859" y="6050"/>
                  </a:cubicBezTo>
                  <a:lnTo>
                    <a:pt x="505" y="6838"/>
                  </a:lnTo>
                  <a:cubicBezTo>
                    <a:pt x="379" y="6932"/>
                    <a:pt x="316" y="7058"/>
                    <a:pt x="316" y="7184"/>
                  </a:cubicBezTo>
                  <a:cubicBezTo>
                    <a:pt x="316" y="7279"/>
                    <a:pt x="347" y="7405"/>
                    <a:pt x="442" y="7531"/>
                  </a:cubicBezTo>
                  <a:lnTo>
                    <a:pt x="1072" y="8161"/>
                  </a:lnTo>
                  <a:cubicBezTo>
                    <a:pt x="631" y="8696"/>
                    <a:pt x="1" y="9673"/>
                    <a:pt x="1" y="10272"/>
                  </a:cubicBezTo>
                  <a:cubicBezTo>
                    <a:pt x="1" y="10524"/>
                    <a:pt x="64" y="10681"/>
                    <a:pt x="158" y="10744"/>
                  </a:cubicBezTo>
                  <a:cubicBezTo>
                    <a:pt x="221" y="10839"/>
                    <a:pt x="379" y="10902"/>
                    <a:pt x="631" y="10902"/>
                  </a:cubicBezTo>
                  <a:cubicBezTo>
                    <a:pt x="1229" y="10902"/>
                    <a:pt x="2238" y="10240"/>
                    <a:pt x="2742" y="9830"/>
                  </a:cubicBezTo>
                  <a:lnTo>
                    <a:pt x="3372" y="10461"/>
                  </a:lnTo>
                  <a:cubicBezTo>
                    <a:pt x="3466" y="10555"/>
                    <a:pt x="3592" y="10587"/>
                    <a:pt x="3655" y="10587"/>
                  </a:cubicBezTo>
                  <a:lnTo>
                    <a:pt x="3687" y="10587"/>
                  </a:lnTo>
                  <a:cubicBezTo>
                    <a:pt x="3813" y="10587"/>
                    <a:pt x="3939" y="10524"/>
                    <a:pt x="4002" y="10398"/>
                  </a:cubicBezTo>
                  <a:lnTo>
                    <a:pt x="4789" y="9074"/>
                  </a:lnTo>
                  <a:cubicBezTo>
                    <a:pt x="5104" y="8980"/>
                    <a:pt x="5420" y="8854"/>
                    <a:pt x="5735" y="8759"/>
                  </a:cubicBezTo>
                  <a:cubicBezTo>
                    <a:pt x="6648" y="8381"/>
                    <a:pt x="7530" y="7877"/>
                    <a:pt x="8255" y="7279"/>
                  </a:cubicBezTo>
                  <a:cubicBezTo>
                    <a:pt x="9295" y="6459"/>
                    <a:pt x="10208" y="5388"/>
                    <a:pt x="10838" y="4223"/>
                  </a:cubicBezTo>
                  <a:cubicBezTo>
                    <a:pt x="10901" y="4065"/>
                    <a:pt x="10870" y="3876"/>
                    <a:pt x="10744" y="3750"/>
                  </a:cubicBezTo>
                  <a:lnTo>
                    <a:pt x="7215" y="127"/>
                  </a:lnTo>
                  <a:cubicBezTo>
                    <a:pt x="7131" y="43"/>
                    <a:pt x="7019" y="1"/>
                    <a:pt x="69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6764;p72"/>
            <p:cNvSpPr/>
            <p:nvPr/>
          </p:nvSpPr>
          <p:spPr>
            <a:xfrm>
              <a:off x="-64568375" y="3361050"/>
              <a:ext cx="104775" cy="105675"/>
            </a:xfrm>
            <a:custGeom>
              <a:avLst/>
              <a:gdLst/>
              <a:ahLst/>
              <a:cxnLst/>
              <a:rect l="l" t="t" r="r" b="b"/>
              <a:pathLst>
                <a:path w="4191" h="4227" extrusionOk="0">
                  <a:moveTo>
                    <a:pt x="2941" y="1"/>
                  </a:moveTo>
                  <a:cubicBezTo>
                    <a:pt x="2906" y="1"/>
                    <a:pt x="2871" y="2"/>
                    <a:pt x="2836" y="5"/>
                  </a:cubicBezTo>
                  <a:cubicBezTo>
                    <a:pt x="1828" y="100"/>
                    <a:pt x="883" y="320"/>
                    <a:pt x="0" y="667"/>
                  </a:cubicBezTo>
                  <a:lnTo>
                    <a:pt x="3529" y="4227"/>
                  </a:lnTo>
                  <a:cubicBezTo>
                    <a:pt x="3876" y="3313"/>
                    <a:pt x="4128" y="2368"/>
                    <a:pt x="4191" y="1392"/>
                  </a:cubicBezTo>
                  <a:cubicBezTo>
                    <a:pt x="4191" y="982"/>
                    <a:pt x="4033" y="635"/>
                    <a:pt x="3812" y="352"/>
                  </a:cubicBezTo>
                  <a:cubicBezTo>
                    <a:pt x="3558" y="125"/>
                    <a:pt x="3252" y="1"/>
                    <a:pt x="2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6765;p72"/>
            <p:cNvSpPr/>
            <p:nvPr/>
          </p:nvSpPr>
          <p:spPr>
            <a:xfrm>
              <a:off x="-64645575" y="3596675"/>
              <a:ext cx="85100" cy="79575"/>
            </a:xfrm>
            <a:custGeom>
              <a:avLst/>
              <a:gdLst/>
              <a:ahLst/>
              <a:cxnLst/>
              <a:rect l="l" t="t" r="r" b="b"/>
              <a:pathLst>
                <a:path w="3404" h="3183" extrusionOk="0">
                  <a:moveTo>
                    <a:pt x="3403" y="0"/>
                  </a:moveTo>
                  <a:lnTo>
                    <a:pt x="3403" y="0"/>
                  </a:lnTo>
                  <a:cubicBezTo>
                    <a:pt x="2710" y="473"/>
                    <a:pt x="2017" y="819"/>
                    <a:pt x="1261" y="1134"/>
                  </a:cubicBezTo>
                  <a:cubicBezTo>
                    <a:pt x="1041" y="1292"/>
                    <a:pt x="726" y="1386"/>
                    <a:pt x="442" y="1449"/>
                  </a:cubicBezTo>
                  <a:cubicBezTo>
                    <a:pt x="347" y="1859"/>
                    <a:pt x="253" y="2237"/>
                    <a:pt x="95" y="2584"/>
                  </a:cubicBezTo>
                  <a:cubicBezTo>
                    <a:pt x="1" y="2741"/>
                    <a:pt x="32" y="2930"/>
                    <a:pt x="158" y="3056"/>
                  </a:cubicBezTo>
                  <a:cubicBezTo>
                    <a:pt x="253" y="3151"/>
                    <a:pt x="347" y="3182"/>
                    <a:pt x="442" y="3182"/>
                  </a:cubicBezTo>
                  <a:cubicBezTo>
                    <a:pt x="505" y="3182"/>
                    <a:pt x="568" y="3182"/>
                    <a:pt x="600" y="3151"/>
                  </a:cubicBezTo>
                  <a:cubicBezTo>
                    <a:pt x="1135" y="2867"/>
                    <a:pt x="1671" y="2521"/>
                    <a:pt x="2080" y="2080"/>
                  </a:cubicBezTo>
                  <a:cubicBezTo>
                    <a:pt x="2679" y="1481"/>
                    <a:pt x="3151" y="756"/>
                    <a:pt x="34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6766;p72"/>
            <p:cNvSpPr/>
            <p:nvPr/>
          </p:nvSpPr>
          <p:spPr>
            <a:xfrm>
              <a:off x="-64781025" y="3456475"/>
              <a:ext cx="80350" cy="85075"/>
            </a:xfrm>
            <a:custGeom>
              <a:avLst/>
              <a:gdLst/>
              <a:ahLst/>
              <a:cxnLst/>
              <a:rect l="l" t="t" r="r" b="b"/>
              <a:pathLst>
                <a:path w="3214" h="3403" extrusionOk="0">
                  <a:moveTo>
                    <a:pt x="3214" y="0"/>
                  </a:moveTo>
                  <a:cubicBezTo>
                    <a:pt x="2426" y="252"/>
                    <a:pt x="1733" y="725"/>
                    <a:pt x="1134" y="1324"/>
                  </a:cubicBezTo>
                  <a:cubicBezTo>
                    <a:pt x="693" y="1733"/>
                    <a:pt x="347" y="2269"/>
                    <a:pt x="63" y="2804"/>
                  </a:cubicBezTo>
                  <a:cubicBezTo>
                    <a:pt x="0" y="2962"/>
                    <a:pt x="32" y="3151"/>
                    <a:pt x="158" y="3277"/>
                  </a:cubicBezTo>
                  <a:cubicBezTo>
                    <a:pt x="221" y="3371"/>
                    <a:pt x="347" y="3403"/>
                    <a:pt x="410" y="3403"/>
                  </a:cubicBezTo>
                  <a:cubicBezTo>
                    <a:pt x="504" y="3403"/>
                    <a:pt x="536" y="3403"/>
                    <a:pt x="630" y="3371"/>
                  </a:cubicBezTo>
                  <a:cubicBezTo>
                    <a:pt x="977" y="3214"/>
                    <a:pt x="1355" y="3088"/>
                    <a:pt x="1764" y="2993"/>
                  </a:cubicBezTo>
                  <a:cubicBezTo>
                    <a:pt x="1827" y="2678"/>
                    <a:pt x="1953" y="2426"/>
                    <a:pt x="2079" y="2143"/>
                  </a:cubicBezTo>
                  <a:cubicBezTo>
                    <a:pt x="2394" y="1387"/>
                    <a:pt x="2741" y="694"/>
                    <a:pt x="32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Прямоугольник 50"/>
          <p:cNvSpPr/>
          <p:nvPr/>
        </p:nvSpPr>
        <p:spPr>
          <a:xfrm>
            <a:off x="3523141" y="1857251"/>
            <a:ext cx="21240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Финансирование и окупаемость:</a:t>
            </a:r>
          </a:p>
          <a:p>
            <a:pPr algn="ctr"/>
            <a:endParaRPr lang="ru-RU" sz="1600" dirty="0" smtClean="0">
              <a:solidFill>
                <a:schemeClr val="accent4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общий прогнозируемый объем инвестиций составит 23 млн. руб.;</a:t>
            </a:r>
          </a:p>
          <a:p>
            <a:pPr algn="ctr"/>
            <a:r>
              <a:rPr lang="ru-RU" sz="1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оценочный срок окупаемости – 15 лет.</a:t>
            </a:r>
          </a:p>
        </p:txBody>
      </p:sp>
      <p:sp>
        <p:nvSpPr>
          <p:cNvPr id="19" name="Google Shape;246;p29"/>
          <p:cNvSpPr txBox="1"/>
          <p:nvPr/>
        </p:nvSpPr>
        <p:spPr>
          <a:xfrm>
            <a:off x="271272" y="0"/>
            <a:ext cx="3214878" cy="662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23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 b="1" i="0" u="none" strike="noStrike" cap="none" dirty="0" smtClean="0">
                <a:solidFill>
                  <a:srgbClr val="FF7E44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Результаты</a:t>
            </a:r>
            <a:endParaRPr sz="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FF731A"/>
      </a:dk1>
      <a:lt1>
        <a:srgbClr val="2B1364"/>
      </a:lt1>
      <a:dk2>
        <a:srgbClr val="FFFFFF"/>
      </a:dk2>
      <a:lt2>
        <a:srgbClr val="F49E77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311</Words>
  <Application>Microsoft Office PowerPoint</Application>
  <PresentationFormat>Экран (16:9)</PresentationFormat>
  <Paragraphs>74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</vt:lpstr>
      <vt:lpstr>Montserrat Black</vt:lpstr>
      <vt:lpstr>Times New Roman</vt:lpstr>
      <vt:lpstr>Open Sans</vt:lpstr>
      <vt:lpstr>Calibri</vt:lpstr>
      <vt:lpstr>Montserrat</vt:lpstr>
      <vt:lpstr>Simple Light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Щеголев Никита Алексеевич</dc:creator>
  <cp:lastModifiedBy>schegolevNA</cp:lastModifiedBy>
  <cp:revision>62</cp:revision>
  <dcterms:modified xsi:type="dcterms:W3CDTF">2023-12-28T07:32:29Z</dcterms:modified>
</cp:coreProperties>
</file>